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051" r:id="rId1"/>
    <p:sldMasterId id="2147485219" r:id="rId2"/>
  </p:sldMasterIdLst>
  <p:notesMasterIdLst>
    <p:notesMasterId r:id="rId36"/>
  </p:notesMasterIdLst>
  <p:handoutMasterIdLst>
    <p:handoutMasterId r:id="rId37"/>
  </p:handoutMasterIdLst>
  <p:sldIdLst>
    <p:sldId id="883" r:id="rId3"/>
    <p:sldId id="864" r:id="rId4"/>
    <p:sldId id="866" r:id="rId5"/>
    <p:sldId id="884" r:id="rId6"/>
    <p:sldId id="868" r:id="rId7"/>
    <p:sldId id="869" r:id="rId8"/>
    <p:sldId id="844" r:id="rId9"/>
    <p:sldId id="867" r:id="rId10"/>
    <p:sldId id="845" r:id="rId11"/>
    <p:sldId id="391" r:id="rId12"/>
    <p:sldId id="886" r:id="rId13"/>
    <p:sldId id="850" r:id="rId14"/>
    <p:sldId id="882" r:id="rId15"/>
    <p:sldId id="871" r:id="rId16"/>
    <p:sldId id="865" r:id="rId17"/>
    <p:sldId id="390" r:id="rId18"/>
    <p:sldId id="369" r:id="rId19"/>
    <p:sldId id="887" r:id="rId20"/>
    <p:sldId id="872" r:id="rId21"/>
    <p:sldId id="394" r:id="rId22"/>
    <p:sldId id="261" r:id="rId23"/>
    <p:sldId id="873" r:id="rId24"/>
    <p:sldId id="874" r:id="rId25"/>
    <p:sldId id="393" r:id="rId26"/>
    <p:sldId id="876" r:id="rId27"/>
    <p:sldId id="877" r:id="rId28"/>
    <p:sldId id="396" r:id="rId29"/>
    <p:sldId id="879" r:id="rId30"/>
    <p:sldId id="878" r:id="rId31"/>
    <p:sldId id="395" r:id="rId32"/>
    <p:sldId id="880" r:id="rId33"/>
    <p:sldId id="386" r:id="rId34"/>
    <p:sldId id="885" r:id="rId35"/>
  </p:sldIdLst>
  <p:sldSz cx="7772400" cy="100584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508000" indent="-50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017588" indent="-103188"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527175" indent="-155575"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36763" indent="-207963"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439" userDrawn="1">
          <p15:clr>
            <a:srgbClr val="A4A3A4"/>
          </p15:clr>
        </p15:guide>
        <p15:guide id="2" pos="367"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61116"/>
    <a:srgbClr val="C00000"/>
    <a:srgbClr val="C0FFFF"/>
    <a:srgbClr val="840506"/>
    <a:srgbClr val="8D0709"/>
    <a:srgbClr val="C8102E"/>
    <a:srgbClr val="A50021"/>
    <a:srgbClr val="A91217"/>
    <a:srgbClr val="D51D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56" autoAdjust="0"/>
    <p:restoredTop sz="96374" autoAdjust="0"/>
  </p:normalViewPr>
  <p:slideViewPr>
    <p:cSldViewPr snapToGrid="0">
      <p:cViewPr varScale="1">
        <p:scale>
          <a:sx n="76" d="100"/>
          <a:sy n="76" d="100"/>
        </p:scale>
        <p:origin x="2718" y="96"/>
      </p:cViewPr>
      <p:guideLst>
        <p:guide orient="horz" pos="1439"/>
        <p:guide pos="3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6" d="100"/>
          <a:sy n="86" d="100"/>
        </p:scale>
        <p:origin x="2772" y="78"/>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y Walsh" userId="0310abeb887718a5" providerId="LiveId" clId="{401E1108-04EE-4CB7-BC27-225C8AA968C9}"/>
    <pc:docChg chg="undo redo custSel addSld delSld modSld sldOrd modMainMaster modNotesMaster modHandout">
      <pc:chgData name="Jany Walsh" userId="0310abeb887718a5" providerId="LiveId" clId="{401E1108-04EE-4CB7-BC27-225C8AA968C9}" dt="2022-05-19T16:17:43.539" v="3298" actId="732"/>
      <pc:docMkLst>
        <pc:docMk/>
      </pc:docMkLst>
      <pc:sldChg chg="addSp delSp modSp mod ord modNotes">
        <pc:chgData name="Jany Walsh" userId="0310abeb887718a5" providerId="LiveId" clId="{401E1108-04EE-4CB7-BC27-225C8AA968C9}" dt="2022-05-13T13:11:17.717" v="3068"/>
        <pc:sldMkLst>
          <pc:docMk/>
          <pc:sldMk cId="1702286129" sldId="261"/>
        </pc:sldMkLst>
        <pc:spChg chg="del mod">
          <ac:chgData name="Jany Walsh" userId="0310abeb887718a5" providerId="LiveId" clId="{401E1108-04EE-4CB7-BC27-225C8AA968C9}" dt="2022-05-10T17:13:29.046" v="623" actId="478"/>
          <ac:spMkLst>
            <pc:docMk/>
            <pc:sldMk cId="1702286129" sldId="261"/>
            <ac:spMk id="5" creationId="{1DC986CF-130B-411A-9E08-454CBBD1FFC3}"/>
          </ac:spMkLst>
        </pc:spChg>
        <pc:spChg chg="del">
          <ac:chgData name="Jany Walsh" userId="0310abeb887718a5" providerId="LiveId" clId="{401E1108-04EE-4CB7-BC27-225C8AA968C9}" dt="2022-05-10T17:13:06.102" v="613" actId="478"/>
          <ac:spMkLst>
            <pc:docMk/>
            <pc:sldMk cId="1702286129" sldId="261"/>
            <ac:spMk id="15" creationId="{667BAB67-5643-4F1C-98AA-0B9AF992A509}"/>
          </ac:spMkLst>
        </pc:spChg>
        <pc:spChg chg="del">
          <ac:chgData name="Jany Walsh" userId="0310abeb887718a5" providerId="LiveId" clId="{401E1108-04EE-4CB7-BC27-225C8AA968C9}" dt="2022-05-10T17:13:06.102" v="613" actId="478"/>
          <ac:spMkLst>
            <pc:docMk/>
            <pc:sldMk cId="1702286129" sldId="261"/>
            <ac:spMk id="36" creationId="{0F07E33F-169B-4121-8C2C-BB45A6DE3946}"/>
          </ac:spMkLst>
        </pc:spChg>
        <pc:spChg chg="del">
          <ac:chgData name="Jany Walsh" userId="0310abeb887718a5" providerId="LiveId" clId="{401E1108-04EE-4CB7-BC27-225C8AA968C9}" dt="2022-05-10T17:13:06.102" v="613" actId="478"/>
          <ac:spMkLst>
            <pc:docMk/>
            <pc:sldMk cId="1702286129" sldId="261"/>
            <ac:spMk id="37" creationId="{52E24DEE-326C-42B7-BC06-DBC2AA656A97}"/>
          </ac:spMkLst>
        </pc:spChg>
        <pc:spChg chg="del">
          <ac:chgData name="Jany Walsh" userId="0310abeb887718a5" providerId="LiveId" clId="{401E1108-04EE-4CB7-BC27-225C8AA968C9}" dt="2022-05-10T17:13:06.102" v="613" actId="478"/>
          <ac:spMkLst>
            <pc:docMk/>
            <pc:sldMk cId="1702286129" sldId="261"/>
            <ac:spMk id="38" creationId="{15057341-60EF-4B45-ABBB-B83F7A05E29D}"/>
          </ac:spMkLst>
        </pc:spChg>
        <pc:spChg chg="del">
          <ac:chgData name="Jany Walsh" userId="0310abeb887718a5" providerId="LiveId" clId="{401E1108-04EE-4CB7-BC27-225C8AA968C9}" dt="2022-05-10T17:13:06.102" v="613" actId="478"/>
          <ac:spMkLst>
            <pc:docMk/>
            <pc:sldMk cId="1702286129" sldId="261"/>
            <ac:spMk id="39" creationId="{459F2F6C-0B54-48D4-BDB6-DDA16ADF0408}"/>
          </ac:spMkLst>
        </pc:spChg>
        <pc:spChg chg="del">
          <ac:chgData name="Jany Walsh" userId="0310abeb887718a5" providerId="LiveId" clId="{401E1108-04EE-4CB7-BC27-225C8AA968C9}" dt="2022-05-10T17:13:06.102" v="613" actId="478"/>
          <ac:spMkLst>
            <pc:docMk/>
            <pc:sldMk cId="1702286129" sldId="261"/>
            <ac:spMk id="40" creationId="{97A6268C-C005-4659-9A08-BAD0E8D44278}"/>
          </ac:spMkLst>
        </pc:spChg>
        <pc:spChg chg="del">
          <ac:chgData name="Jany Walsh" userId="0310abeb887718a5" providerId="LiveId" clId="{401E1108-04EE-4CB7-BC27-225C8AA968C9}" dt="2022-05-10T17:13:06.102" v="613" actId="478"/>
          <ac:spMkLst>
            <pc:docMk/>
            <pc:sldMk cId="1702286129" sldId="261"/>
            <ac:spMk id="41" creationId="{84806A13-C977-4C4F-8E6D-20E4015AF7A4}"/>
          </ac:spMkLst>
        </pc:spChg>
        <pc:spChg chg="del">
          <ac:chgData name="Jany Walsh" userId="0310abeb887718a5" providerId="LiveId" clId="{401E1108-04EE-4CB7-BC27-225C8AA968C9}" dt="2022-05-10T17:13:06.102" v="613" actId="478"/>
          <ac:spMkLst>
            <pc:docMk/>
            <pc:sldMk cId="1702286129" sldId="261"/>
            <ac:spMk id="42" creationId="{8BF33B1E-114D-4EC5-93BC-0B536057E751}"/>
          </ac:spMkLst>
        </pc:spChg>
        <pc:spChg chg="del">
          <ac:chgData name="Jany Walsh" userId="0310abeb887718a5" providerId="LiveId" clId="{401E1108-04EE-4CB7-BC27-225C8AA968C9}" dt="2022-05-10T17:13:06.102" v="613" actId="478"/>
          <ac:spMkLst>
            <pc:docMk/>
            <pc:sldMk cId="1702286129" sldId="261"/>
            <ac:spMk id="43" creationId="{72CF544F-B9A3-44F0-8CEA-0CC57285CE74}"/>
          </ac:spMkLst>
        </pc:spChg>
        <pc:spChg chg="del">
          <ac:chgData name="Jany Walsh" userId="0310abeb887718a5" providerId="LiveId" clId="{401E1108-04EE-4CB7-BC27-225C8AA968C9}" dt="2022-05-10T17:13:06.102" v="613" actId="478"/>
          <ac:spMkLst>
            <pc:docMk/>
            <pc:sldMk cId="1702286129" sldId="261"/>
            <ac:spMk id="44" creationId="{68653AF9-9543-4637-BB85-F041056B7852}"/>
          </ac:spMkLst>
        </pc:spChg>
        <pc:spChg chg="del">
          <ac:chgData name="Jany Walsh" userId="0310abeb887718a5" providerId="LiveId" clId="{401E1108-04EE-4CB7-BC27-225C8AA968C9}" dt="2022-05-10T17:13:06.102" v="613" actId="478"/>
          <ac:spMkLst>
            <pc:docMk/>
            <pc:sldMk cId="1702286129" sldId="261"/>
            <ac:spMk id="45" creationId="{1207EF03-F564-43B1-846F-BA1C13BA3A17}"/>
          </ac:spMkLst>
        </pc:spChg>
        <pc:spChg chg="del">
          <ac:chgData name="Jany Walsh" userId="0310abeb887718a5" providerId="LiveId" clId="{401E1108-04EE-4CB7-BC27-225C8AA968C9}" dt="2022-05-10T17:13:06.102" v="613" actId="478"/>
          <ac:spMkLst>
            <pc:docMk/>
            <pc:sldMk cId="1702286129" sldId="261"/>
            <ac:spMk id="46" creationId="{AEAD5FB1-AE6B-45E2-88A0-92F601754EED}"/>
          </ac:spMkLst>
        </pc:spChg>
        <pc:spChg chg="del">
          <ac:chgData name="Jany Walsh" userId="0310abeb887718a5" providerId="LiveId" clId="{401E1108-04EE-4CB7-BC27-225C8AA968C9}" dt="2022-05-10T17:13:06.102" v="613" actId="478"/>
          <ac:spMkLst>
            <pc:docMk/>
            <pc:sldMk cId="1702286129" sldId="261"/>
            <ac:spMk id="47" creationId="{A436D725-752F-4009-A199-D41FB616EB22}"/>
          </ac:spMkLst>
        </pc:spChg>
        <pc:spChg chg="del">
          <ac:chgData name="Jany Walsh" userId="0310abeb887718a5" providerId="LiveId" clId="{401E1108-04EE-4CB7-BC27-225C8AA968C9}" dt="2022-05-10T17:13:06.102" v="613" actId="478"/>
          <ac:spMkLst>
            <pc:docMk/>
            <pc:sldMk cId="1702286129" sldId="261"/>
            <ac:spMk id="48" creationId="{5B245274-707D-42C9-B54C-F247C82184E2}"/>
          </ac:spMkLst>
        </pc:spChg>
        <pc:spChg chg="del">
          <ac:chgData name="Jany Walsh" userId="0310abeb887718a5" providerId="LiveId" clId="{401E1108-04EE-4CB7-BC27-225C8AA968C9}" dt="2022-05-10T17:13:06.102" v="613" actId="478"/>
          <ac:spMkLst>
            <pc:docMk/>
            <pc:sldMk cId="1702286129" sldId="261"/>
            <ac:spMk id="49" creationId="{34F30BB1-66F9-4DFD-BE8A-960DEB72EB71}"/>
          </ac:spMkLst>
        </pc:spChg>
        <pc:spChg chg="mod">
          <ac:chgData name="Jany Walsh" userId="0310abeb887718a5" providerId="LiveId" clId="{401E1108-04EE-4CB7-BC27-225C8AA968C9}" dt="2022-05-10T17:15:09.842" v="643"/>
          <ac:spMkLst>
            <pc:docMk/>
            <pc:sldMk cId="1702286129" sldId="261"/>
            <ac:spMk id="58" creationId="{9B7CAA27-C5E9-F44A-9D40-CD40F21D279A}"/>
          </ac:spMkLst>
        </pc:spChg>
        <pc:spChg chg="mod">
          <ac:chgData name="Jany Walsh" userId="0310abeb887718a5" providerId="LiveId" clId="{401E1108-04EE-4CB7-BC27-225C8AA968C9}" dt="2022-05-10T17:15:09.842" v="643"/>
          <ac:spMkLst>
            <pc:docMk/>
            <pc:sldMk cId="1702286129" sldId="261"/>
            <ac:spMk id="59" creationId="{6689775B-18AA-0B15-2C36-3D4EF01EAC64}"/>
          </ac:spMkLst>
        </pc:spChg>
        <pc:spChg chg="mod">
          <ac:chgData name="Jany Walsh" userId="0310abeb887718a5" providerId="LiveId" clId="{401E1108-04EE-4CB7-BC27-225C8AA968C9}" dt="2022-05-10T17:15:09.842" v="643"/>
          <ac:spMkLst>
            <pc:docMk/>
            <pc:sldMk cId="1702286129" sldId="261"/>
            <ac:spMk id="60" creationId="{D9D22938-C4B8-EED9-BFDA-A62816DA9BCE}"/>
          </ac:spMkLst>
        </pc:spChg>
        <pc:spChg chg="mod">
          <ac:chgData name="Jany Walsh" userId="0310abeb887718a5" providerId="LiveId" clId="{401E1108-04EE-4CB7-BC27-225C8AA968C9}" dt="2022-05-10T17:15:09.842" v="643"/>
          <ac:spMkLst>
            <pc:docMk/>
            <pc:sldMk cId="1702286129" sldId="261"/>
            <ac:spMk id="61" creationId="{BB21DEFF-E3AC-985F-C4DD-9B4DB3C14E91}"/>
          </ac:spMkLst>
        </pc:spChg>
        <pc:spChg chg="mod">
          <ac:chgData name="Jany Walsh" userId="0310abeb887718a5" providerId="LiveId" clId="{401E1108-04EE-4CB7-BC27-225C8AA968C9}" dt="2022-05-10T17:15:09.842" v="643"/>
          <ac:spMkLst>
            <pc:docMk/>
            <pc:sldMk cId="1702286129" sldId="261"/>
            <ac:spMk id="62" creationId="{9072721E-2829-5C17-D580-0CDD866D6569}"/>
          </ac:spMkLst>
        </pc:spChg>
        <pc:spChg chg="mod">
          <ac:chgData name="Jany Walsh" userId="0310abeb887718a5" providerId="LiveId" clId="{401E1108-04EE-4CB7-BC27-225C8AA968C9}" dt="2022-05-10T17:15:09.842" v="643"/>
          <ac:spMkLst>
            <pc:docMk/>
            <pc:sldMk cId="1702286129" sldId="261"/>
            <ac:spMk id="63" creationId="{F30A58E3-DA49-E207-DDB4-A8431987334E}"/>
          </ac:spMkLst>
        </pc:spChg>
        <pc:spChg chg="mod">
          <ac:chgData name="Jany Walsh" userId="0310abeb887718a5" providerId="LiveId" clId="{401E1108-04EE-4CB7-BC27-225C8AA968C9}" dt="2022-05-10T17:15:09.842" v="643"/>
          <ac:spMkLst>
            <pc:docMk/>
            <pc:sldMk cId="1702286129" sldId="261"/>
            <ac:spMk id="64" creationId="{1D4DCCFE-91CD-16CF-C43E-9F0D86E8EB29}"/>
          </ac:spMkLst>
        </pc:spChg>
        <pc:spChg chg="mod">
          <ac:chgData name="Jany Walsh" userId="0310abeb887718a5" providerId="LiveId" clId="{401E1108-04EE-4CB7-BC27-225C8AA968C9}" dt="2022-05-10T17:15:09.842" v="643"/>
          <ac:spMkLst>
            <pc:docMk/>
            <pc:sldMk cId="1702286129" sldId="261"/>
            <ac:spMk id="65" creationId="{A077BAC1-DB04-433A-A3D7-A6DA0E3554E9}"/>
          </ac:spMkLst>
        </pc:spChg>
        <pc:spChg chg="mod">
          <ac:chgData name="Jany Walsh" userId="0310abeb887718a5" providerId="LiveId" clId="{401E1108-04EE-4CB7-BC27-225C8AA968C9}" dt="2022-05-10T17:15:09.842" v="643"/>
          <ac:spMkLst>
            <pc:docMk/>
            <pc:sldMk cId="1702286129" sldId="261"/>
            <ac:spMk id="66" creationId="{8279F5BD-288C-7A65-E520-D5FF94DE54D9}"/>
          </ac:spMkLst>
        </pc:spChg>
        <pc:spChg chg="mod">
          <ac:chgData name="Jany Walsh" userId="0310abeb887718a5" providerId="LiveId" clId="{401E1108-04EE-4CB7-BC27-225C8AA968C9}" dt="2022-05-10T17:15:09.842" v="643"/>
          <ac:spMkLst>
            <pc:docMk/>
            <pc:sldMk cId="1702286129" sldId="261"/>
            <ac:spMk id="67" creationId="{63BA973D-0A2F-9C7A-B8F1-8DE4F8DC7AE3}"/>
          </ac:spMkLst>
        </pc:spChg>
        <pc:spChg chg="mod">
          <ac:chgData name="Jany Walsh" userId="0310abeb887718a5" providerId="LiveId" clId="{401E1108-04EE-4CB7-BC27-225C8AA968C9}" dt="2022-05-10T17:15:09.842" v="643"/>
          <ac:spMkLst>
            <pc:docMk/>
            <pc:sldMk cId="1702286129" sldId="261"/>
            <ac:spMk id="68" creationId="{6A57A997-2F6C-47D9-09AC-7DA8D1E3B871}"/>
          </ac:spMkLst>
        </pc:spChg>
        <pc:spChg chg="mod">
          <ac:chgData name="Jany Walsh" userId="0310abeb887718a5" providerId="LiveId" clId="{401E1108-04EE-4CB7-BC27-225C8AA968C9}" dt="2022-05-10T17:15:09.842" v="643"/>
          <ac:spMkLst>
            <pc:docMk/>
            <pc:sldMk cId="1702286129" sldId="261"/>
            <ac:spMk id="69" creationId="{9DE8BBBF-8A9F-EAF6-0F99-BEF1E521E118}"/>
          </ac:spMkLst>
        </pc:spChg>
        <pc:spChg chg="mod">
          <ac:chgData name="Jany Walsh" userId="0310abeb887718a5" providerId="LiveId" clId="{401E1108-04EE-4CB7-BC27-225C8AA968C9}" dt="2022-05-10T17:15:09.842" v="643"/>
          <ac:spMkLst>
            <pc:docMk/>
            <pc:sldMk cId="1702286129" sldId="261"/>
            <ac:spMk id="70" creationId="{C14B12DA-D577-7E84-91D9-D2C1D5482023}"/>
          </ac:spMkLst>
        </pc:spChg>
        <pc:spChg chg="mod">
          <ac:chgData name="Jany Walsh" userId="0310abeb887718a5" providerId="LiveId" clId="{401E1108-04EE-4CB7-BC27-225C8AA968C9}" dt="2022-05-10T17:15:09.842" v="643"/>
          <ac:spMkLst>
            <pc:docMk/>
            <pc:sldMk cId="1702286129" sldId="261"/>
            <ac:spMk id="71" creationId="{8E839FE0-A78B-F095-5428-86265AAAF3B6}"/>
          </ac:spMkLst>
        </pc:spChg>
        <pc:spChg chg="mod">
          <ac:chgData name="Jany Walsh" userId="0310abeb887718a5" providerId="LiveId" clId="{401E1108-04EE-4CB7-BC27-225C8AA968C9}" dt="2022-05-10T17:15:09.842" v="643"/>
          <ac:spMkLst>
            <pc:docMk/>
            <pc:sldMk cId="1702286129" sldId="261"/>
            <ac:spMk id="72" creationId="{DFF65F0E-F17C-20B0-2CCF-CE319CDAF285}"/>
          </ac:spMkLst>
        </pc:spChg>
        <pc:spChg chg="mod">
          <ac:chgData name="Jany Walsh" userId="0310abeb887718a5" providerId="LiveId" clId="{401E1108-04EE-4CB7-BC27-225C8AA968C9}" dt="2022-05-10T17:15:09.842" v="643"/>
          <ac:spMkLst>
            <pc:docMk/>
            <pc:sldMk cId="1702286129" sldId="261"/>
            <ac:spMk id="73" creationId="{3BA5ED0C-101B-A909-E309-D6AADE5151EA}"/>
          </ac:spMkLst>
        </pc:spChg>
        <pc:spChg chg="add mod">
          <ac:chgData name="Jany Walsh" userId="0310abeb887718a5" providerId="LiveId" clId="{401E1108-04EE-4CB7-BC27-225C8AA968C9}" dt="2022-05-10T17:15:09.842" v="643"/>
          <ac:spMkLst>
            <pc:docMk/>
            <pc:sldMk cId="1702286129" sldId="261"/>
            <ac:spMk id="74" creationId="{45FB0C6B-74C5-75FE-D663-1A6469B1718C}"/>
          </ac:spMkLst>
        </pc:spChg>
        <pc:grpChg chg="del">
          <ac:chgData name="Jany Walsh" userId="0310abeb887718a5" providerId="LiveId" clId="{401E1108-04EE-4CB7-BC27-225C8AA968C9}" dt="2022-05-10T17:13:06.102" v="613" actId="478"/>
          <ac:grpSpMkLst>
            <pc:docMk/>
            <pc:sldMk cId="1702286129" sldId="261"/>
            <ac:grpSpMk id="6" creationId="{778EFEF3-7FBF-4DEE-8D36-F2FACD048CF1}"/>
          </ac:grpSpMkLst>
        </pc:grpChg>
        <pc:grpChg chg="del">
          <ac:chgData name="Jany Walsh" userId="0310abeb887718a5" providerId="LiveId" clId="{401E1108-04EE-4CB7-BC27-225C8AA968C9}" dt="2022-05-10T17:13:06.102" v="613" actId="478"/>
          <ac:grpSpMkLst>
            <pc:docMk/>
            <pc:sldMk cId="1702286129" sldId="261"/>
            <ac:grpSpMk id="9" creationId="{621C283A-6396-434C-BD35-54356EA40A60}"/>
          </ac:grpSpMkLst>
        </pc:grpChg>
        <pc:grpChg chg="del">
          <ac:chgData name="Jany Walsh" userId="0310abeb887718a5" providerId="LiveId" clId="{401E1108-04EE-4CB7-BC27-225C8AA968C9}" dt="2022-05-10T17:13:06.102" v="613" actId="478"/>
          <ac:grpSpMkLst>
            <pc:docMk/>
            <pc:sldMk cId="1702286129" sldId="261"/>
            <ac:grpSpMk id="12" creationId="{0BACC93A-5C20-43C2-B93B-8BC4EFF6BB37}"/>
          </ac:grpSpMkLst>
        </pc:grpChg>
        <pc:grpChg chg="del">
          <ac:chgData name="Jany Walsh" userId="0310abeb887718a5" providerId="LiveId" clId="{401E1108-04EE-4CB7-BC27-225C8AA968C9}" dt="2022-05-10T17:13:06.102" v="613" actId="478"/>
          <ac:grpSpMkLst>
            <pc:docMk/>
            <pc:sldMk cId="1702286129" sldId="261"/>
            <ac:grpSpMk id="16" creationId="{0CC0BEC6-97F9-401C-A42C-0EF20DE7840D}"/>
          </ac:grpSpMkLst>
        </pc:grpChg>
        <pc:grpChg chg="del">
          <ac:chgData name="Jany Walsh" userId="0310abeb887718a5" providerId="LiveId" clId="{401E1108-04EE-4CB7-BC27-225C8AA968C9}" dt="2022-05-10T17:13:06.102" v="613" actId="478"/>
          <ac:grpSpMkLst>
            <pc:docMk/>
            <pc:sldMk cId="1702286129" sldId="261"/>
            <ac:grpSpMk id="19" creationId="{E42B2DE3-569F-4BCB-9C78-53175A55065C}"/>
          </ac:grpSpMkLst>
        </pc:grpChg>
        <pc:grpChg chg="del">
          <ac:chgData name="Jany Walsh" userId="0310abeb887718a5" providerId="LiveId" clId="{401E1108-04EE-4CB7-BC27-225C8AA968C9}" dt="2022-05-10T17:13:06.102" v="613" actId="478"/>
          <ac:grpSpMkLst>
            <pc:docMk/>
            <pc:sldMk cId="1702286129" sldId="261"/>
            <ac:grpSpMk id="22" creationId="{DBFE4D15-8D3F-44CB-855C-706FB71B85F4}"/>
          </ac:grpSpMkLst>
        </pc:grpChg>
        <pc:grpChg chg="del">
          <ac:chgData name="Jany Walsh" userId="0310abeb887718a5" providerId="LiveId" clId="{401E1108-04EE-4CB7-BC27-225C8AA968C9}" dt="2022-05-10T17:13:45.247" v="628" actId="478"/>
          <ac:grpSpMkLst>
            <pc:docMk/>
            <pc:sldMk cId="1702286129" sldId="261"/>
            <ac:grpSpMk id="25" creationId="{7539BD12-9888-45F5-B4D5-E53D4CB5E861}"/>
          </ac:grpSpMkLst>
        </pc:grpChg>
        <pc:grpChg chg="add mod">
          <ac:chgData name="Jany Walsh" userId="0310abeb887718a5" providerId="LiveId" clId="{401E1108-04EE-4CB7-BC27-225C8AA968C9}" dt="2022-05-10T17:15:09.842" v="643"/>
          <ac:grpSpMkLst>
            <pc:docMk/>
            <pc:sldMk cId="1702286129" sldId="261"/>
            <ac:grpSpMk id="51" creationId="{DD30E050-060E-3DF9-5FC1-75C7B4F7509D}"/>
          </ac:grpSpMkLst>
        </pc:grpChg>
        <pc:grpChg chg="mod">
          <ac:chgData name="Jany Walsh" userId="0310abeb887718a5" providerId="LiveId" clId="{401E1108-04EE-4CB7-BC27-225C8AA968C9}" dt="2022-05-10T17:15:09.842" v="643"/>
          <ac:grpSpMkLst>
            <pc:docMk/>
            <pc:sldMk cId="1702286129" sldId="261"/>
            <ac:grpSpMk id="52" creationId="{351AE484-71C8-01BC-CAFC-C66DE8405E25}"/>
          </ac:grpSpMkLst>
        </pc:grpChg>
        <pc:grpChg chg="mod">
          <ac:chgData name="Jany Walsh" userId="0310abeb887718a5" providerId="LiveId" clId="{401E1108-04EE-4CB7-BC27-225C8AA968C9}" dt="2022-05-10T17:15:09.842" v="643"/>
          <ac:grpSpMkLst>
            <pc:docMk/>
            <pc:sldMk cId="1702286129" sldId="261"/>
            <ac:grpSpMk id="53" creationId="{AAFF905A-3BFD-14AF-EA8D-073A54C668DC}"/>
          </ac:grpSpMkLst>
        </pc:grpChg>
        <pc:grpChg chg="mod">
          <ac:chgData name="Jany Walsh" userId="0310abeb887718a5" providerId="LiveId" clId="{401E1108-04EE-4CB7-BC27-225C8AA968C9}" dt="2022-05-10T17:15:09.842" v="643"/>
          <ac:grpSpMkLst>
            <pc:docMk/>
            <pc:sldMk cId="1702286129" sldId="261"/>
            <ac:grpSpMk id="54" creationId="{BE21CF12-4A42-A82D-4FA7-838224C9E264}"/>
          </ac:grpSpMkLst>
        </pc:grpChg>
        <pc:grpChg chg="mod">
          <ac:chgData name="Jany Walsh" userId="0310abeb887718a5" providerId="LiveId" clId="{401E1108-04EE-4CB7-BC27-225C8AA968C9}" dt="2022-05-10T17:15:09.842" v="643"/>
          <ac:grpSpMkLst>
            <pc:docMk/>
            <pc:sldMk cId="1702286129" sldId="261"/>
            <ac:grpSpMk id="55" creationId="{F9190CCC-5F32-3CEC-320E-2EAE03406A1A}"/>
          </ac:grpSpMkLst>
        </pc:grpChg>
        <pc:grpChg chg="mod">
          <ac:chgData name="Jany Walsh" userId="0310abeb887718a5" providerId="LiveId" clId="{401E1108-04EE-4CB7-BC27-225C8AA968C9}" dt="2022-05-10T17:15:09.842" v="643"/>
          <ac:grpSpMkLst>
            <pc:docMk/>
            <pc:sldMk cId="1702286129" sldId="261"/>
            <ac:grpSpMk id="56" creationId="{E7B63324-3C9F-83A3-3A39-542E41509983}"/>
          </ac:grpSpMkLst>
        </pc:grpChg>
        <pc:grpChg chg="mod">
          <ac:chgData name="Jany Walsh" userId="0310abeb887718a5" providerId="LiveId" clId="{401E1108-04EE-4CB7-BC27-225C8AA968C9}" dt="2022-05-10T17:15:09.842" v="643"/>
          <ac:grpSpMkLst>
            <pc:docMk/>
            <pc:sldMk cId="1702286129" sldId="261"/>
            <ac:grpSpMk id="57" creationId="{4C81675D-0DFC-D66A-EA3B-6715CB534F73}"/>
          </ac:grpSpMkLst>
        </pc:grpChg>
        <pc:grpChg chg="add mod">
          <ac:chgData name="Jany Walsh" userId="0310abeb887718a5" providerId="LiveId" clId="{401E1108-04EE-4CB7-BC27-225C8AA968C9}" dt="2022-05-10T17:15:09.842" v="643"/>
          <ac:grpSpMkLst>
            <pc:docMk/>
            <pc:sldMk cId="1702286129" sldId="261"/>
            <ac:grpSpMk id="75" creationId="{DDA6F76F-066F-AB61-7A77-2E0FCED34C87}"/>
          </ac:grpSpMkLst>
        </pc:grpChg>
        <pc:grpChg chg="add mod">
          <ac:chgData name="Jany Walsh" userId="0310abeb887718a5" providerId="LiveId" clId="{401E1108-04EE-4CB7-BC27-225C8AA968C9}" dt="2022-05-10T17:15:09.842" v="643"/>
          <ac:grpSpMkLst>
            <pc:docMk/>
            <pc:sldMk cId="1702286129" sldId="261"/>
            <ac:grpSpMk id="86" creationId="{F62A2F90-1684-6A22-1470-0D84A42C4A9B}"/>
          </ac:grpSpMkLst>
        </pc:grpChg>
        <pc:picChg chg="del">
          <ac:chgData name="Jany Walsh" userId="0310abeb887718a5" providerId="LiveId" clId="{401E1108-04EE-4CB7-BC27-225C8AA968C9}" dt="2022-05-10T17:13:30.179" v="624" actId="478"/>
          <ac:picMkLst>
            <pc:docMk/>
            <pc:sldMk cId="1702286129" sldId="261"/>
            <ac:picMk id="50" creationId="{7B34A07B-5994-4822-AFFC-F43678A9018A}"/>
          </ac:picMkLst>
        </pc:picChg>
        <pc:picChg chg="mod">
          <ac:chgData name="Jany Walsh" userId="0310abeb887718a5" providerId="LiveId" clId="{401E1108-04EE-4CB7-BC27-225C8AA968C9}" dt="2022-05-10T17:15:09.842" v="643"/>
          <ac:picMkLst>
            <pc:docMk/>
            <pc:sldMk cId="1702286129" sldId="261"/>
            <ac:picMk id="76" creationId="{FE0CA6C7-255D-DFED-B674-89240A5B19B1}"/>
          </ac:picMkLst>
        </pc:picChg>
        <pc:picChg chg="mod">
          <ac:chgData name="Jany Walsh" userId="0310abeb887718a5" providerId="LiveId" clId="{401E1108-04EE-4CB7-BC27-225C8AA968C9}" dt="2022-05-10T17:15:09.842" v="643"/>
          <ac:picMkLst>
            <pc:docMk/>
            <pc:sldMk cId="1702286129" sldId="261"/>
            <ac:picMk id="77" creationId="{D02FF4F8-2ACB-B658-1AD0-5A4D6CA4BF64}"/>
          </ac:picMkLst>
        </pc:picChg>
        <pc:picChg chg="mod">
          <ac:chgData name="Jany Walsh" userId="0310abeb887718a5" providerId="LiveId" clId="{401E1108-04EE-4CB7-BC27-225C8AA968C9}" dt="2022-05-10T17:15:09.842" v="643"/>
          <ac:picMkLst>
            <pc:docMk/>
            <pc:sldMk cId="1702286129" sldId="261"/>
            <ac:picMk id="78" creationId="{7E138537-30C2-26D2-E262-A7E0B6502F54}"/>
          </ac:picMkLst>
        </pc:picChg>
        <pc:picChg chg="mod">
          <ac:chgData name="Jany Walsh" userId="0310abeb887718a5" providerId="LiveId" clId="{401E1108-04EE-4CB7-BC27-225C8AA968C9}" dt="2022-05-10T17:15:09.842" v="643"/>
          <ac:picMkLst>
            <pc:docMk/>
            <pc:sldMk cId="1702286129" sldId="261"/>
            <ac:picMk id="79" creationId="{EDD1BA1E-7CFA-5327-1B02-F981C01AEB27}"/>
          </ac:picMkLst>
        </pc:picChg>
        <pc:picChg chg="mod">
          <ac:chgData name="Jany Walsh" userId="0310abeb887718a5" providerId="LiveId" clId="{401E1108-04EE-4CB7-BC27-225C8AA968C9}" dt="2022-05-10T17:15:09.842" v="643"/>
          <ac:picMkLst>
            <pc:docMk/>
            <pc:sldMk cId="1702286129" sldId="261"/>
            <ac:picMk id="80" creationId="{146BB32D-0CB7-90B3-BB7C-67B2225B2B4A}"/>
          </ac:picMkLst>
        </pc:picChg>
        <pc:picChg chg="mod">
          <ac:chgData name="Jany Walsh" userId="0310abeb887718a5" providerId="LiveId" clId="{401E1108-04EE-4CB7-BC27-225C8AA968C9}" dt="2022-05-10T17:15:09.842" v="643"/>
          <ac:picMkLst>
            <pc:docMk/>
            <pc:sldMk cId="1702286129" sldId="261"/>
            <ac:picMk id="81" creationId="{E2E47FBF-F7A5-C84F-F7EE-ED2B525BEB1A}"/>
          </ac:picMkLst>
        </pc:picChg>
        <pc:picChg chg="mod">
          <ac:chgData name="Jany Walsh" userId="0310abeb887718a5" providerId="LiveId" clId="{401E1108-04EE-4CB7-BC27-225C8AA968C9}" dt="2022-05-10T17:15:09.842" v="643"/>
          <ac:picMkLst>
            <pc:docMk/>
            <pc:sldMk cId="1702286129" sldId="261"/>
            <ac:picMk id="82" creationId="{66634CB3-6EA3-8C17-5112-FBCB16B043F1}"/>
          </ac:picMkLst>
        </pc:picChg>
        <pc:picChg chg="mod">
          <ac:chgData name="Jany Walsh" userId="0310abeb887718a5" providerId="LiveId" clId="{401E1108-04EE-4CB7-BC27-225C8AA968C9}" dt="2022-05-10T17:15:09.842" v="643"/>
          <ac:picMkLst>
            <pc:docMk/>
            <pc:sldMk cId="1702286129" sldId="261"/>
            <ac:picMk id="83" creationId="{5D5577A1-C5C7-F460-953D-5226923803A7}"/>
          </ac:picMkLst>
        </pc:picChg>
        <pc:picChg chg="mod">
          <ac:chgData name="Jany Walsh" userId="0310abeb887718a5" providerId="LiveId" clId="{401E1108-04EE-4CB7-BC27-225C8AA968C9}" dt="2022-05-10T17:15:09.842" v="643"/>
          <ac:picMkLst>
            <pc:docMk/>
            <pc:sldMk cId="1702286129" sldId="261"/>
            <ac:picMk id="84" creationId="{E7D4CEE5-7A13-BBC1-BF04-E14FD7628B1E}"/>
          </ac:picMkLst>
        </pc:picChg>
        <pc:picChg chg="add mod">
          <ac:chgData name="Jany Walsh" userId="0310abeb887718a5" providerId="LiveId" clId="{401E1108-04EE-4CB7-BC27-225C8AA968C9}" dt="2022-05-12T17:06:44.511" v="2723" actId="207"/>
          <ac:picMkLst>
            <pc:docMk/>
            <pc:sldMk cId="1702286129" sldId="261"/>
            <ac:picMk id="85" creationId="{35A2AE49-30F8-2B67-986D-EB1FEF00F275}"/>
          </ac:picMkLst>
        </pc:picChg>
        <pc:picChg chg="mod">
          <ac:chgData name="Jany Walsh" userId="0310abeb887718a5" providerId="LiveId" clId="{401E1108-04EE-4CB7-BC27-225C8AA968C9}" dt="2022-05-10T17:15:09.842" v="643"/>
          <ac:picMkLst>
            <pc:docMk/>
            <pc:sldMk cId="1702286129" sldId="261"/>
            <ac:picMk id="87" creationId="{30DD4164-34EB-7C82-ADEF-4025AFDBAC08}"/>
          </ac:picMkLst>
        </pc:picChg>
        <pc:picChg chg="mod">
          <ac:chgData name="Jany Walsh" userId="0310abeb887718a5" providerId="LiveId" clId="{401E1108-04EE-4CB7-BC27-225C8AA968C9}" dt="2022-05-10T17:15:09.842" v="643"/>
          <ac:picMkLst>
            <pc:docMk/>
            <pc:sldMk cId="1702286129" sldId="261"/>
            <ac:picMk id="88" creationId="{523EDC55-E076-8427-0636-BBEBC040A419}"/>
          </ac:picMkLst>
        </pc:picChg>
        <pc:cxnChg chg="del">
          <ac:chgData name="Jany Walsh" userId="0310abeb887718a5" providerId="LiveId" clId="{401E1108-04EE-4CB7-BC27-225C8AA968C9}" dt="2022-05-10T17:13:06.102" v="613" actId="478"/>
          <ac:cxnSpMkLst>
            <pc:docMk/>
            <pc:sldMk cId="1702286129" sldId="261"/>
            <ac:cxnSpMk id="2" creationId="{C881D1AB-3498-43D3-B6A9-AF68BC610A54}"/>
          </ac:cxnSpMkLst>
        </pc:cxnChg>
        <pc:cxnChg chg="mod">
          <ac:chgData name="Jany Walsh" userId="0310abeb887718a5" providerId="LiveId" clId="{401E1108-04EE-4CB7-BC27-225C8AA968C9}" dt="2022-05-10T17:13:06.102" v="613" actId="478"/>
          <ac:cxnSpMkLst>
            <pc:docMk/>
            <pc:sldMk cId="1702286129" sldId="261"/>
            <ac:cxnSpMk id="20" creationId="{34B116F9-3F69-4CCB-B63F-6CF2112AB3C0}"/>
          </ac:cxnSpMkLst>
        </pc:cxnChg>
      </pc:sldChg>
      <pc:sldChg chg="modSp del mod modNotes">
        <pc:chgData name="Jany Walsh" userId="0310abeb887718a5" providerId="LiveId" clId="{401E1108-04EE-4CB7-BC27-225C8AA968C9}" dt="2022-05-11T20:43:27.734" v="2551" actId="2696"/>
        <pc:sldMkLst>
          <pc:docMk/>
          <pc:sldMk cId="0" sldId="329"/>
        </pc:sldMkLst>
        <pc:spChg chg="mod">
          <ac:chgData name="Jany Walsh" userId="0310abeb887718a5" providerId="LiveId" clId="{401E1108-04EE-4CB7-BC27-225C8AA968C9}" dt="2022-05-10T20:52:50.861" v="1367" actId="1076"/>
          <ac:spMkLst>
            <pc:docMk/>
            <pc:sldMk cId="0" sldId="329"/>
            <ac:spMk id="71682" creationId="{6A09DBC6-BFA2-491B-88D5-2FEC8B9BAA17}"/>
          </ac:spMkLst>
        </pc:spChg>
        <pc:grpChg chg="mod">
          <ac:chgData name="Jany Walsh" userId="0310abeb887718a5" providerId="LiveId" clId="{401E1108-04EE-4CB7-BC27-225C8AA968C9}" dt="2022-05-10T17:15:09.842" v="643"/>
          <ac:grpSpMkLst>
            <pc:docMk/>
            <pc:sldMk cId="0" sldId="329"/>
            <ac:grpSpMk id="4" creationId="{D153C558-4518-4957-AF33-B6CF961C18C9}"/>
          </ac:grpSpMkLst>
        </pc:grpChg>
        <pc:picChg chg="mod">
          <ac:chgData name="Jany Walsh" userId="0310abeb887718a5" providerId="LiveId" clId="{401E1108-04EE-4CB7-BC27-225C8AA968C9}" dt="2022-05-10T17:15:09.842" v="643"/>
          <ac:picMkLst>
            <pc:docMk/>
            <pc:sldMk cId="0" sldId="329"/>
            <ac:picMk id="5" creationId="{91148988-4CE2-4545-8C08-6C8FCC8E7A43}"/>
          </ac:picMkLst>
        </pc:picChg>
        <pc:picChg chg="mod">
          <ac:chgData name="Jany Walsh" userId="0310abeb887718a5" providerId="LiveId" clId="{401E1108-04EE-4CB7-BC27-225C8AA968C9}" dt="2022-05-10T17:15:09.842" v="643"/>
          <ac:picMkLst>
            <pc:docMk/>
            <pc:sldMk cId="0" sldId="329"/>
            <ac:picMk id="6" creationId="{BDB1E850-242A-4E74-A4DA-56F758699ED8}"/>
          </ac:picMkLst>
        </pc:picChg>
        <pc:picChg chg="mod">
          <ac:chgData name="Jany Walsh" userId="0310abeb887718a5" providerId="LiveId" clId="{401E1108-04EE-4CB7-BC27-225C8AA968C9}" dt="2022-05-10T17:15:09.842" v="643"/>
          <ac:picMkLst>
            <pc:docMk/>
            <pc:sldMk cId="0" sldId="329"/>
            <ac:picMk id="7" creationId="{B804C570-429F-4EFA-90CE-1B30271C9692}"/>
          </ac:picMkLst>
        </pc:picChg>
        <pc:picChg chg="mod">
          <ac:chgData name="Jany Walsh" userId="0310abeb887718a5" providerId="LiveId" clId="{401E1108-04EE-4CB7-BC27-225C8AA968C9}" dt="2022-05-10T17:15:09.842" v="643"/>
          <ac:picMkLst>
            <pc:docMk/>
            <pc:sldMk cId="0" sldId="329"/>
            <ac:picMk id="71683" creationId="{6AB5D081-EADB-43E7-AB6B-B576573F6290}"/>
          </ac:picMkLst>
        </pc:picChg>
      </pc:sldChg>
      <pc:sldChg chg="addSp delSp modSp del mod ord modNotes">
        <pc:chgData name="Jany Walsh" userId="0310abeb887718a5" providerId="LiveId" clId="{401E1108-04EE-4CB7-BC27-225C8AA968C9}" dt="2022-05-11T19:32:38.574" v="1602" actId="2696"/>
        <pc:sldMkLst>
          <pc:docMk/>
          <pc:sldMk cId="0" sldId="365"/>
        </pc:sldMkLst>
        <pc:spChg chg="add del mod">
          <ac:chgData name="Jany Walsh" userId="0310abeb887718a5" providerId="LiveId" clId="{401E1108-04EE-4CB7-BC27-225C8AA968C9}" dt="2022-05-10T16:59:12.585" v="468" actId="478"/>
          <ac:spMkLst>
            <pc:docMk/>
            <pc:sldMk cId="0" sldId="365"/>
            <ac:spMk id="3" creationId="{FBCB113E-4B35-DB20-D1A5-2CD4C01EE9AA}"/>
          </ac:spMkLst>
        </pc:spChg>
        <pc:spChg chg="add mod">
          <ac:chgData name="Jany Walsh" userId="0310abeb887718a5" providerId="LiveId" clId="{401E1108-04EE-4CB7-BC27-225C8AA968C9}" dt="2022-05-10T17:15:09.842" v="643"/>
          <ac:spMkLst>
            <pc:docMk/>
            <pc:sldMk cId="0" sldId="365"/>
            <ac:spMk id="32" creationId="{B938D406-1FB2-408C-81FD-2CAFB390D57B}"/>
          </ac:spMkLst>
        </pc:spChg>
        <pc:spChg chg="mod">
          <ac:chgData name="Jany Walsh" userId="0310abeb887718a5" providerId="LiveId" clId="{401E1108-04EE-4CB7-BC27-225C8AA968C9}" dt="2022-05-10T17:15:09.842" v="643"/>
          <ac:spMkLst>
            <pc:docMk/>
            <pc:sldMk cId="0" sldId="365"/>
            <ac:spMk id="81" creationId="{FF56F492-AE7D-49A2-A348-1407C9BD70A8}"/>
          </ac:spMkLst>
        </pc:spChg>
        <pc:spChg chg="del">
          <ac:chgData name="Jany Walsh" userId="0310abeb887718a5" providerId="LiveId" clId="{401E1108-04EE-4CB7-BC27-225C8AA968C9}" dt="2022-05-10T16:59:03.643" v="466" actId="478"/>
          <ac:spMkLst>
            <pc:docMk/>
            <pc:sldMk cId="0" sldId="365"/>
            <ac:spMk id="24579" creationId="{FEB6E3BC-A462-4A36-A513-7C0F49E4AE11}"/>
          </ac:spMkLst>
        </pc:spChg>
        <pc:spChg chg="mod">
          <ac:chgData name="Jany Walsh" userId="0310abeb887718a5" providerId="LiveId" clId="{401E1108-04EE-4CB7-BC27-225C8AA968C9}" dt="2022-05-10T17:15:09.842" v="643"/>
          <ac:spMkLst>
            <pc:docMk/>
            <pc:sldMk cId="0" sldId="365"/>
            <ac:spMk id="24581" creationId="{904F7325-2468-44F4-BF98-97181A758A41}"/>
          </ac:spMkLst>
        </pc:spChg>
        <pc:spChg chg="mod">
          <ac:chgData name="Jany Walsh" userId="0310abeb887718a5" providerId="LiveId" clId="{401E1108-04EE-4CB7-BC27-225C8AA968C9}" dt="2022-05-10T17:15:09.842" v="643"/>
          <ac:spMkLst>
            <pc:docMk/>
            <pc:sldMk cId="0" sldId="365"/>
            <ac:spMk id="24584" creationId="{E600A63E-0068-4707-A92A-8AB18F4F16D7}"/>
          </ac:spMkLst>
        </pc:spChg>
        <pc:grpChg chg="mod">
          <ac:chgData name="Jany Walsh" userId="0310abeb887718a5" providerId="LiveId" clId="{401E1108-04EE-4CB7-BC27-225C8AA968C9}" dt="2022-05-10T17:15:09.842" v="643"/>
          <ac:grpSpMkLst>
            <pc:docMk/>
            <pc:sldMk cId="0" sldId="365"/>
            <ac:grpSpMk id="33" creationId="{46B28A6C-216F-418B-BC2B-77B49FDA98A8}"/>
          </ac:grpSpMkLst>
        </pc:grpChg>
        <pc:picChg chg="mod">
          <ac:chgData name="Jany Walsh" userId="0310abeb887718a5" providerId="LiveId" clId="{401E1108-04EE-4CB7-BC27-225C8AA968C9}" dt="2022-05-10T17:15:09.842" v="643"/>
          <ac:picMkLst>
            <pc:docMk/>
            <pc:sldMk cId="0" sldId="365"/>
            <ac:picMk id="34" creationId="{349FAA62-4167-402E-BFFD-1770562652D1}"/>
          </ac:picMkLst>
        </pc:picChg>
        <pc:picChg chg="mod">
          <ac:chgData name="Jany Walsh" userId="0310abeb887718a5" providerId="LiveId" clId="{401E1108-04EE-4CB7-BC27-225C8AA968C9}" dt="2022-05-10T17:15:09.842" v="643"/>
          <ac:picMkLst>
            <pc:docMk/>
            <pc:sldMk cId="0" sldId="365"/>
            <ac:picMk id="35" creationId="{FAC73731-E97E-4239-9A15-7EBFA6FF2D68}"/>
          </ac:picMkLst>
        </pc:picChg>
        <pc:picChg chg="mod">
          <ac:chgData name="Jany Walsh" userId="0310abeb887718a5" providerId="LiveId" clId="{401E1108-04EE-4CB7-BC27-225C8AA968C9}" dt="2022-05-10T17:15:09.842" v="643"/>
          <ac:picMkLst>
            <pc:docMk/>
            <pc:sldMk cId="0" sldId="365"/>
            <ac:picMk id="36" creationId="{3E5D5C87-F973-48A1-88E1-75F636C404F2}"/>
          </ac:picMkLst>
        </pc:picChg>
        <pc:picChg chg="mod">
          <ac:chgData name="Jany Walsh" userId="0310abeb887718a5" providerId="LiveId" clId="{401E1108-04EE-4CB7-BC27-225C8AA968C9}" dt="2022-05-10T17:15:09.842" v="643"/>
          <ac:picMkLst>
            <pc:docMk/>
            <pc:sldMk cId="0" sldId="365"/>
            <ac:picMk id="24578" creationId="{FB0CEF8A-15E6-44BF-9769-BA005C5CECE6}"/>
          </ac:picMkLst>
        </pc:picChg>
        <pc:picChg chg="mod">
          <ac:chgData name="Jany Walsh" userId="0310abeb887718a5" providerId="LiveId" clId="{401E1108-04EE-4CB7-BC27-225C8AA968C9}" dt="2022-05-10T17:15:09.842" v="643"/>
          <ac:picMkLst>
            <pc:docMk/>
            <pc:sldMk cId="0" sldId="365"/>
            <ac:picMk id="24585" creationId="{590624A7-51D4-4B0A-A1EF-0EB47FAA2E92}"/>
          </ac:picMkLst>
        </pc:picChg>
        <pc:picChg chg="mod">
          <ac:chgData name="Jany Walsh" userId="0310abeb887718a5" providerId="LiveId" clId="{401E1108-04EE-4CB7-BC27-225C8AA968C9}" dt="2022-05-10T17:15:09.842" v="643"/>
          <ac:picMkLst>
            <pc:docMk/>
            <pc:sldMk cId="0" sldId="365"/>
            <ac:picMk id="24586" creationId="{D3885BCA-7487-430B-BBBC-ADF744040185}"/>
          </ac:picMkLst>
        </pc:picChg>
        <pc:picChg chg="mod">
          <ac:chgData name="Jany Walsh" userId="0310abeb887718a5" providerId="LiveId" clId="{401E1108-04EE-4CB7-BC27-225C8AA968C9}" dt="2022-05-10T17:15:09.842" v="643"/>
          <ac:picMkLst>
            <pc:docMk/>
            <pc:sldMk cId="0" sldId="365"/>
            <ac:picMk id="24587" creationId="{09AB4EBD-AB34-4899-9555-3C82A7289C0C}"/>
          </ac:picMkLst>
        </pc:picChg>
        <pc:picChg chg="mod">
          <ac:chgData name="Jany Walsh" userId="0310abeb887718a5" providerId="LiveId" clId="{401E1108-04EE-4CB7-BC27-225C8AA968C9}" dt="2022-05-10T17:15:09.842" v="643"/>
          <ac:picMkLst>
            <pc:docMk/>
            <pc:sldMk cId="0" sldId="365"/>
            <ac:picMk id="24588" creationId="{EDBB5B16-C8CC-4ED2-8ECE-261ECF39B3FC}"/>
          </ac:picMkLst>
        </pc:picChg>
        <pc:picChg chg="mod">
          <ac:chgData name="Jany Walsh" userId="0310abeb887718a5" providerId="LiveId" clId="{401E1108-04EE-4CB7-BC27-225C8AA968C9}" dt="2022-05-10T17:15:09.842" v="643"/>
          <ac:picMkLst>
            <pc:docMk/>
            <pc:sldMk cId="0" sldId="365"/>
            <ac:picMk id="24589" creationId="{57875572-0704-4CCB-93B3-FCFA40F07115}"/>
          </ac:picMkLst>
        </pc:picChg>
        <pc:picChg chg="mod">
          <ac:chgData name="Jany Walsh" userId="0310abeb887718a5" providerId="LiveId" clId="{401E1108-04EE-4CB7-BC27-225C8AA968C9}" dt="2022-05-10T17:15:09.842" v="643"/>
          <ac:picMkLst>
            <pc:docMk/>
            <pc:sldMk cId="0" sldId="365"/>
            <ac:picMk id="24590" creationId="{D9AAB447-79BD-49AC-9337-99AE69A24F55}"/>
          </ac:picMkLst>
        </pc:picChg>
        <pc:picChg chg="mod">
          <ac:chgData name="Jany Walsh" userId="0310abeb887718a5" providerId="LiveId" clId="{401E1108-04EE-4CB7-BC27-225C8AA968C9}" dt="2022-05-10T17:15:09.842" v="643"/>
          <ac:picMkLst>
            <pc:docMk/>
            <pc:sldMk cId="0" sldId="365"/>
            <ac:picMk id="24591" creationId="{29138037-DDE3-497A-B351-6D36A38CDC44}"/>
          </ac:picMkLst>
        </pc:picChg>
        <pc:picChg chg="mod">
          <ac:chgData name="Jany Walsh" userId="0310abeb887718a5" providerId="LiveId" clId="{401E1108-04EE-4CB7-BC27-225C8AA968C9}" dt="2022-05-10T17:15:09.842" v="643"/>
          <ac:picMkLst>
            <pc:docMk/>
            <pc:sldMk cId="0" sldId="365"/>
            <ac:picMk id="24592" creationId="{1A6F2EAE-4901-4740-8FC8-D60006A9E9C3}"/>
          </ac:picMkLst>
        </pc:picChg>
        <pc:picChg chg="mod">
          <ac:chgData name="Jany Walsh" userId="0310abeb887718a5" providerId="LiveId" clId="{401E1108-04EE-4CB7-BC27-225C8AA968C9}" dt="2022-05-10T17:15:09.842" v="643"/>
          <ac:picMkLst>
            <pc:docMk/>
            <pc:sldMk cId="0" sldId="365"/>
            <ac:picMk id="24593" creationId="{D3E979FA-301D-4A1D-9714-D5372B5C90EA}"/>
          </ac:picMkLst>
        </pc:picChg>
        <pc:picChg chg="mod">
          <ac:chgData name="Jany Walsh" userId="0310abeb887718a5" providerId="LiveId" clId="{401E1108-04EE-4CB7-BC27-225C8AA968C9}" dt="2022-05-10T17:15:09.842" v="643"/>
          <ac:picMkLst>
            <pc:docMk/>
            <pc:sldMk cId="0" sldId="365"/>
            <ac:picMk id="24594" creationId="{06BECB16-904B-4197-8401-35B84318600F}"/>
          </ac:picMkLst>
        </pc:picChg>
        <pc:picChg chg="mod">
          <ac:chgData name="Jany Walsh" userId="0310abeb887718a5" providerId="LiveId" clId="{401E1108-04EE-4CB7-BC27-225C8AA968C9}" dt="2022-05-10T17:15:09.842" v="643"/>
          <ac:picMkLst>
            <pc:docMk/>
            <pc:sldMk cId="0" sldId="365"/>
            <ac:picMk id="24595" creationId="{0FDB861E-C28B-4678-B960-954CC8F1A884}"/>
          </ac:picMkLst>
        </pc:picChg>
        <pc:picChg chg="mod">
          <ac:chgData name="Jany Walsh" userId="0310abeb887718a5" providerId="LiveId" clId="{401E1108-04EE-4CB7-BC27-225C8AA968C9}" dt="2022-05-10T17:15:09.842" v="643"/>
          <ac:picMkLst>
            <pc:docMk/>
            <pc:sldMk cId="0" sldId="365"/>
            <ac:picMk id="24596" creationId="{B659EB65-7359-4D52-93B8-A528C89F11E8}"/>
          </ac:picMkLst>
        </pc:picChg>
        <pc:picChg chg="mod">
          <ac:chgData name="Jany Walsh" userId="0310abeb887718a5" providerId="LiveId" clId="{401E1108-04EE-4CB7-BC27-225C8AA968C9}" dt="2022-05-10T17:15:09.842" v="643"/>
          <ac:picMkLst>
            <pc:docMk/>
            <pc:sldMk cId="0" sldId="365"/>
            <ac:picMk id="24597" creationId="{BF1BE56B-B3C1-42AB-A6AC-62571649141A}"/>
          </ac:picMkLst>
        </pc:picChg>
        <pc:picChg chg="mod">
          <ac:chgData name="Jany Walsh" userId="0310abeb887718a5" providerId="LiveId" clId="{401E1108-04EE-4CB7-BC27-225C8AA968C9}" dt="2022-05-10T17:15:09.842" v="643"/>
          <ac:picMkLst>
            <pc:docMk/>
            <pc:sldMk cId="0" sldId="365"/>
            <ac:picMk id="24598" creationId="{19248E3C-6010-4A97-BEF5-E3FF8116F8CA}"/>
          </ac:picMkLst>
        </pc:picChg>
        <pc:picChg chg="mod">
          <ac:chgData name="Jany Walsh" userId="0310abeb887718a5" providerId="LiveId" clId="{401E1108-04EE-4CB7-BC27-225C8AA968C9}" dt="2022-05-10T17:15:09.842" v="643"/>
          <ac:picMkLst>
            <pc:docMk/>
            <pc:sldMk cId="0" sldId="365"/>
            <ac:picMk id="24599" creationId="{A2435A45-5B9C-4418-8288-7DDD34551F28}"/>
          </ac:picMkLst>
        </pc:picChg>
        <pc:picChg chg="del">
          <ac:chgData name="Jany Walsh" userId="0310abeb887718a5" providerId="LiveId" clId="{401E1108-04EE-4CB7-BC27-225C8AA968C9}" dt="2022-05-10T16:59:00.721" v="465" actId="478"/>
          <ac:picMkLst>
            <pc:docMk/>
            <pc:sldMk cId="0" sldId="365"/>
            <ac:picMk id="24603" creationId="{B334C1BC-343C-4C97-9984-6134108BAC74}"/>
          </ac:picMkLst>
        </pc:picChg>
        <pc:picChg chg="mod">
          <ac:chgData name="Jany Walsh" userId="0310abeb887718a5" providerId="LiveId" clId="{401E1108-04EE-4CB7-BC27-225C8AA968C9}" dt="2022-05-10T17:15:09.842" v="643"/>
          <ac:picMkLst>
            <pc:docMk/>
            <pc:sldMk cId="0" sldId="365"/>
            <ac:picMk id="24604" creationId="{0EA258D3-9609-4D37-A9A1-A38839C660C9}"/>
          </ac:picMkLst>
        </pc:picChg>
        <pc:cxnChg chg="mod">
          <ac:chgData name="Jany Walsh" userId="0310abeb887718a5" providerId="LiveId" clId="{401E1108-04EE-4CB7-BC27-225C8AA968C9}" dt="2022-05-10T17:15:09.842" v="643"/>
          <ac:cxnSpMkLst>
            <pc:docMk/>
            <pc:sldMk cId="0" sldId="365"/>
            <ac:cxnSpMk id="39" creationId="{8CFB60A2-AC66-47C0-B5E6-9413EF5BF35E}"/>
          </ac:cxnSpMkLst>
        </pc:cxnChg>
        <pc:cxnChg chg="mod">
          <ac:chgData name="Jany Walsh" userId="0310abeb887718a5" providerId="LiveId" clId="{401E1108-04EE-4CB7-BC27-225C8AA968C9}" dt="2022-05-10T17:15:09.842" v="643"/>
          <ac:cxnSpMkLst>
            <pc:docMk/>
            <pc:sldMk cId="0" sldId="365"/>
            <ac:cxnSpMk id="82" creationId="{2C5F893D-D2EC-4FB8-8A7D-445C07868ADD}"/>
          </ac:cxnSpMkLst>
        </pc:cxnChg>
      </pc:sldChg>
      <pc:sldChg chg="addSp delSp modSp del mod ord modNotes">
        <pc:chgData name="Jany Walsh" userId="0310abeb887718a5" providerId="LiveId" clId="{401E1108-04EE-4CB7-BC27-225C8AA968C9}" dt="2022-05-11T19:35:36.326" v="1608" actId="2696"/>
        <pc:sldMkLst>
          <pc:docMk/>
          <pc:sldMk cId="0" sldId="368"/>
        </pc:sldMkLst>
        <pc:spChg chg="add del mod">
          <ac:chgData name="Jany Walsh" userId="0310abeb887718a5" providerId="LiveId" clId="{401E1108-04EE-4CB7-BC27-225C8AA968C9}" dt="2022-05-11T19:31:09.300" v="1567" actId="478"/>
          <ac:spMkLst>
            <pc:docMk/>
            <pc:sldMk cId="0" sldId="368"/>
            <ac:spMk id="3" creationId="{97637673-A70F-2F31-2960-CBAFAFD70B5B}"/>
          </ac:spMkLst>
        </pc:spChg>
        <pc:spChg chg="add mod">
          <ac:chgData name="Jany Walsh" userId="0310abeb887718a5" providerId="LiveId" clId="{401E1108-04EE-4CB7-BC27-225C8AA968C9}" dt="2022-05-11T19:31:19.507" v="1590" actId="20577"/>
          <ac:spMkLst>
            <pc:docMk/>
            <pc:sldMk cId="0" sldId="368"/>
            <ac:spMk id="18" creationId="{3C66181E-AA58-47E0-8A28-498BC2826661}"/>
          </ac:spMkLst>
        </pc:spChg>
        <pc:spChg chg="del mod">
          <ac:chgData name="Jany Walsh" userId="0310abeb887718a5" providerId="LiveId" clId="{401E1108-04EE-4CB7-BC27-225C8AA968C9}" dt="2022-05-11T19:31:04.264" v="1565" actId="478"/>
          <ac:spMkLst>
            <pc:docMk/>
            <pc:sldMk cId="0" sldId="368"/>
            <ac:spMk id="26626" creationId="{D90360C0-F894-48BE-93A5-E59FE1B57031}"/>
          </ac:spMkLst>
        </pc:spChg>
        <pc:spChg chg="mod">
          <ac:chgData name="Jany Walsh" userId="0310abeb887718a5" providerId="LiveId" clId="{401E1108-04EE-4CB7-BC27-225C8AA968C9}" dt="2022-05-11T19:31:25.282" v="1591" actId="1076"/>
          <ac:spMkLst>
            <pc:docMk/>
            <pc:sldMk cId="0" sldId="368"/>
            <ac:spMk id="26627" creationId="{CE79B783-E366-4477-8A79-0D8DE6F97213}"/>
          </ac:spMkLst>
        </pc:spChg>
        <pc:grpChg chg="mod">
          <ac:chgData name="Jany Walsh" userId="0310abeb887718a5" providerId="LiveId" clId="{401E1108-04EE-4CB7-BC27-225C8AA968C9}" dt="2022-05-10T17:15:09.842" v="643"/>
          <ac:grpSpMkLst>
            <pc:docMk/>
            <pc:sldMk cId="0" sldId="368"/>
            <ac:grpSpMk id="14" creationId="{074253A5-0E13-4F8B-83CB-A4F107CF0430}"/>
          </ac:grpSpMkLst>
        </pc:grpChg>
        <pc:grpChg chg="mod">
          <ac:chgData name="Jany Walsh" userId="0310abeb887718a5" providerId="LiveId" clId="{401E1108-04EE-4CB7-BC27-225C8AA968C9}" dt="2022-05-11T19:31:29.661" v="1593" actId="1076"/>
          <ac:grpSpMkLst>
            <pc:docMk/>
            <pc:sldMk cId="0" sldId="368"/>
            <ac:grpSpMk id="26628" creationId="{3D7C95F9-95CA-40E3-88B5-D311ACE5E1BF}"/>
          </ac:grpSpMkLst>
        </pc:grpChg>
        <pc:grpChg chg="mod">
          <ac:chgData name="Jany Walsh" userId="0310abeb887718a5" providerId="LiveId" clId="{401E1108-04EE-4CB7-BC27-225C8AA968C9}" dt="2022-05-11T19:31:29.661" v="1593" actId="1076"/>
          <ac:grpSpMkLst>
            <pc:docMk/>
            <pc:sldMk cId="0" sldId="368"/>
            <ac:grpSpMk id="26634" creationId="{C1B78397-01CB-430C-837E-134081899B7D}"/>
          </ac:grpSpMkLst>
        </pc:grpChg>
        <pc:picChg chg="mod">
          <ac:chgData name="Jany Walsh" userId="0310abeb887718a5" providerId="LiveId" clId="{401E1108-04EE-4CB7-BC27-225C8AA968C9}" dt="2022-05-11T19:31:37.498" v="1595" actId="14100"/>
          <ac:picMkLst>
            <pc:docMk/>
            <pc:sldMk cId="0" sldId="368"/>
            <ac:picMk id="7" creationId="{CCEF2780-3B18-4177-9193-75251144EBFB}"/>
          </ac:picMkLst>
        </pc:picChg>
        <pc:picChg chg="mod">
          <ac:chgData name="Jany Walsh" userId="0310abeb887718a5" providerId="LiveId" clId="{401E1108-04EE-4CB7-BC27-225C8AA968C9}" dt="2022-05-10T17:15:09.842" v="643"/>
          <ac:picMkLst>
            <pc:docMk/>
            <pc:sldMk cId="0" sldId="368"/>
            <ac:picMk id="15" creationId="{5CCB759D-E0FF-4C82-9D9B-FDEA8C595636}"/>
          </ac:picMkLst>
        </pc:picChg>
        <pc:picChg chg="mod">
          <ac:chgData name="Jany Walsh" userId="0310abeb887718a5" providerId="LiveId" clId="{401E1108-04EE-4CB7-BC27-225C8AA968C9}" dt="2022-05-10T17:15:09.842" v="643"/>
          <ac:picMkLst>
            <pc:docMk/>
            <pc:sldMk cId="0" sldId="368"/>
            <ac:picMk id="16" creationId="{F53F139D-BBB8-4B34-AD67-995466DFEA47}"/>
          </ac:picMkLst>
        </pc:picChg>
        <pc:picChg chg="mod">
          <ac:chgData name="Jany Walsh" userId="0310abeb887718a5" providerId="LiveId" clId="{401E1108-04EE-4CB7-BC27-225C8AA968C9}" dt="2022-05-10T17:15:09.842" v="643"/>
          <ac:picMkLst>
            <pc:docMk/>
            <pc:sldMk cId="0" sldId="368"/>
            <ac:picMk id="17" creationId="{3DF742BA-68B6-4A14-A91C-684134DD4347}"/>
          </ac:picMkLst>
        </pc:picChg>
        <pc:picChg chg="mod">
          <ac:chgData name="Jany Walsh" userId="0310abeb887718a5" providerId="LiveId" clId="{401E1108-04EE-4CB7-BC27-225C8AA968C9}" dt="2022-05-10T17:15:09.842" v="643"/>
          <ac:picMkLst>
            <pc:docMk/>
            <pc:sldMk cId="0" sldId="368"/>
            <ac:picMk id="26629" creationId="{8FB98D9B-C623-4C4C-A428-B5A01E6B57F2}"/>
          </ac:picMkLst>
        </pc:picChg>
        <pc:picChg chg="del mod">
          <ac:chgData name="Jany Walsh" userId="0310abeb887718a5" providerId="LiveId" clId="{401E1108-04EE-4CB7-BC27-225C8AA968C9}" dt="2022-05-11T19:04:16.306" v="1375" actId="478"/>
          <ac:picMkLst>
            <pc:docMk/>
            <pc:sldMk cId="0" sldId="368"/>
            <ac:picMk id="26633" creationId="{0DECA5EB-3EB4-4B0D-9AE0-46BF93CE4F8C}"/>
          </ac:picMkLst>
        </pc:picChg>
        <pc:picChg chg="mod">
          <ac:chgData name="Jany Walsh" userId="0310abeb887718a5" providerId="LiveId" clId="{401E1108-04EE-4CB7-BC27-225C8AA968C9}" dt="2022-05-11T19:31:29.661" v="1593" actId="1076"/>
          <ac:picMkLst>
            <pc:docMk/>
            <pc:sldMk cId="0" sldId="368"/>
            <ac:picMk id="26635" creationId="{A0AD1605-C858-4E90-B1D7-BB70331B9D95}"/>
          </ac:picMkLst>
        </pc:picChg>
        <pc:picChg chg="mod">
          <ac:chgData name="Jany Walsh" userId="0310abeb887718a5" providerId="LiveId" clId="{401E1108-04EE-4CB7-BC27-225C8AA968C9}" dt="2022-05-11T19:31:29.661" v="1593" actId="1076"/>
          <ac:picMkLst>
            <pc:docMk/>
            <pc:sldMk cId="0" sldId="368"/>
            <ac:picMk id="26636" creationId="{A8FDC0CE-09D8-4605-85CF-537D32CDFCA1}"/>
          </ac:picMkLst>
        </pc:picChg>
        <pc:picChg chg="mod">
          <ac:chgData name="Jany Walsh" userId="0310abeb887718a5" providerId="LiveId" clId="{401E1108-04EE-4CB7-BC27-225C8AA968C9}" dt="2022-05-11T19:31:29.661" v="1593" actId="1076"/>
          <ac:picMkLst>
            <pc:docMk/>
            <pc:sldMk cId="0" sldId="368"/>
            <ac:picMk id="26637" creationId="{558ED865-3DA5-4EF8-B0A5-4190FFDA3B95}"/>
          </ac:picMkLst>
        </pc:picChg>
      </pc:sldChg>
      <pc:sldChg chg="addSp delSp modSp mod ord modNotes">
        <pc:chgData name="Jany Walsh" userId="0310abeb887718a5" providerId="LiveId" clId="{401E1108-04EE-4CB7-BC27-225C8AA968C9}" dt="2022-05-17T16:25:52.349" v="3173" actId="14100"/>
        <pc:sldMkLst>
          <pc:docMk/>
          <pc:sldMk cId="0" sldId="369"/>
        </pc:sldMkLst>
        <pc:spChg chg="add del mod">
          <ac:chgData name="Jany Walsh" userId="0310abeb887718a5" providerId="LiveId" clId="{401E1108-04EE-4CB7-BC27-225C8AA968C9}" dt="2022-05-10T16:59:57.200" v="477" actId="478"/>
          <ac:spMkLst>
            <pc:docMk/>
            <pc:sldMk cId="0" sldId="369"/>
            <ac:spMk id="3" creationId="{701FF3BD-3F85-200D-25D4-BA5CC1FDF859}"/>
          </ac:spMkLst>
        </pc:spChg>
        <pc:spChg chg="add mod">
          <ac:chgData name="Jany Walsh" userId="0310abeb887718a5" providerId="LiveId" clId="{401E1108-04EE-4CB7-BC27-225C8AA968C9}" dt="2022-05-17T16:25:52.349" v="3173" actId="14100"/>
          <ac:spMkLst>
            <pc:docMk/>
            <pc:sldMk cId="0" sldId="369"/>
            <ac:spMk id="11" creationId="{98F45920-B4B7-DDB8-1AC5-9C8A52A1FEBA}"/>
          </ac:spMkLst>
        </pc:spChg>
        <pc:spChg chg="mod">
          <ac:chgData name="Jany Walsh" userId="0310abeb887718a5" providerId="LiveId" clId="{401E1108-04EE-4CB7-BC27-225C8AA968C9}" dt="2022-05-10T17:15:09.842" v="643"/>
          <ac:spMkLst>
            <pc:docMk/>
            <pc:sldMk cId="0" sldId="369"/>
            <ac:spMk id="18436" creationId="{EC38C8B6-C270-4729-A015-52E0304C4B52}"/>
          </ac:spMkLst>
        </pc:spChg>
        <pc:spChg chg="del">
          <ac:chgData name="Jany Walsh" userId="0310abeb887718a5" providerId="LiveId" clId="{401E1108-04EE-4CB7-BC27-225C8AA968C9}" dt="2022-05-10T16:59:55.135" v="476" actId="478"/>
          <ac:spMkLst>
            <pc:docMk/>
            <pc:sldMk cId="0" sldId="369"/>
            <ac:spMk id="28674" creationId="{61B6DDBB-AFA8-4990-AFC0-BC2D1B67E817}"/>
          </ac:spMkLst>
        </pc:spChg>
        <pc:grpChg chg="mod">
          <ac:chgData name="Jany Walsh" userId="0310abeb887718a5" providerId="LiveId" clId="{401E1108-04EE-4CB7-BC27-225C8AA968C9}" dt="2022-05-11T20:49:56.187" v="2591" actId="1076"/>
          <ac:grpSpMkLst>
            <pc:docMk/>
            <pc:sldMk cId="0" sldId="369"/>
            <ac:grpSpMk id="7" creationId="{232CDA08-4339-4C03-9C0E-566AD167997A}"/>
          </ac:grpSpMkLst>
        </pc:grpChg>
        <pc:picChg chg="mod">
          <ac:chgData name="Jany Walsh" userId="0310abeb887718a5" providerId="LiveId" clId="{401E1108-04EE-4CB7-BC27-225C8AA968C9}" dt="2022-05-10T17:15:09.842" v="643"/>
          <ac:picMkLst>
            <pc:docMk/>
            <pc:sldMk cId="0" sldId="369"/>
            <ac:picMk id="8" creationId="{8C959574-A7EB-467A-986E-68FF296B4667}"/>
          </ac:picMkLst>
        </pc:picChg>
        <pc:picChg chg="mod">
          <ac:chgData name="Jany Walsh" userId="0310abeb887718a5" providerId="LiveId" clId="{401E1108-04EE-4CB7-BC27-225C8AA968C9}" dt="2022-05-10T17:15:09.842" v="643"/>
          <ac:picMkLst>
            <pc:docMk/>
            <pc:sldMk cId="0" sldId="369"/>
            <ac:picMk id="9" creationId="{BB69FB67-7F5C-41F1-BB31-DB1F0938C366}"/>
          </ac:picMkLst>
        </pc:picChg>
        <pc:picChg chg="mod">
          <ac:chgData name="Jany Walsh" userId="0310abeb887718a5" providerId="LiveId" clId="{401E1108-04EE-4CB7-BC27-225C8AA968C9}" dt="2022-05-11T20:48:54.298" v="2590" actId="1076"/>
          <ac:picMkLst>
            <pc:docMk/>
            <pc:sldMk cId="0" sldId="369"/>
            <ac:picMk id="10" creationId="{FE30DFD1-A572-49CE-A8E9-9D7FB3A46789}"/>
          </ac:picMkLst>
        </pc:picChg>
        <pc:picChg chg="mod">
          <ac:chgData name="Jany Walsh" userId="0310abeb887718a5" providerId="LiveId" clId="{401E1108-04EE-4CB7-BC27-225C8AA968C9}" dt="2022-05-10T17:15:09.842" v="643"/>
          <ac:picMkLst>
            <pc:docMk/>
            <pc:sldMk cId="0" sldId="369"/>
            <ac:picMk id="28676" creationId="{C38C9F75-9CFE-4D93-BFCA-7BC79AE803D7}"/>
          </ac:picMkLst>
        </pc:picChg>
      </pc:sldChg>
      <pc:sldChg chg="addSp delSp modSp del mod ord modNotes">
        <pc:chgData name="Jany Walsh" userId="0310abeb887718a5" providerId="LiveId" clId="{401E1108-04EE-4CB7-BC27-225C8AA968C9}" dt="2022-05-11T19:36:27.065" v="1609" actId="2696"/>
        <pc:sldMkLst>
          <pc:docMk/>
          <pc:sldMk cId="0" sldId="370"/>
        </pc:sldMkLst>
        <pc:spChg chg="mod">
          <ac:chgData name="Jany Walsh" userId="0310abeb887718a5" providerId="LiveId" clId="{401E1108-04EE-4CB7-BC27-225C8AA968C9}" dt="2022-05-10T17:15:09.842" v="643"/>
          <ac:spMkLst>
            <pc:docMk/>
            <pc:sldMk cId="0" sldId="370"/>
            <ac:spMk id="2" creationId="{FC9BF520-26FD-44B7-A188-E39564F02139}"/>
          </ac:spMkLst>
        </pc:spChg>
        <pc:spChg chg="add del mod">
          <ac:chgData name="Jany Walsh" userId="0310abeb887718a5" providerId="LiveId" clId="{401E1108-04EE-4CB7-BC27-225C8AA968C9}" dt="2022-05-11T19:30:49.228" v="1552"/>
          <ac:spMkLst>
            <pc:docMk/>
            <pc:sldMk cId="0" sldId="370"/>
            <ac:spMk id="4" creationId="{0D6BCC36-D694-84CF-C688-F28F6E89DA52}"/>
          </ac:spMkLst>
        </pc:spChg>
        <pc:spChg chg="mod">
          <ac:chgData name="Jany Walsh" userId="0310abeb887718a5" providerId="LiveId" clId="{401E1108-04EE-4CB7-BC27-225C8AA968C9}" dt="2022-05-10T17:15:09.842" v="643"/>
          <ac:spMkLst>
            <pc:docMk/>
            <pc:sldMk cId="0" sldId="370"/>
            <ac:spMk id="5" creationId="{5A15D38A-3B27-4E83-9A8F-419524FF15C5}"/>
          </ac:spMkLst>
        </pc:spChg>
        <pc:spChg chg="mod">
          <ac:chgData name="Jany Walsh" userId="0310abeb887718a5" providerId="LiveId" clId="{401E1108-04EE-4CB7-BC27-225C8AA968C9}" dt="2022-05-11T19:31:53.347" v="1597" actId="1076"/>
          <ac:spMkLst>
            <pc:docMk/>
            <pc:sldMk cId="0" sldId="370"/>
            <ac:spMk id="9" creationId="{B310454A-A8FB-465D-B521-A58F38438CA8}"/>
          </ac:spMkLst>
        </pc:spChg>
        <pc:spChg chg="del mod">
          <ac:chgData name="Jany Walsh" userId="0310abeb887718a5" providerId="LiveId" clId="{401E1108-04EE-4CB7-BC27-225C8AA968C9}" dt="2022-05-11T19:30:42.074" v="1551" actId="478"/>
          <ac:spMkLst>
            <pc:docMk/>
            <pc:sldMk cId="0" sldId="370"/>
            <ac:spMk id="19" creationId="{9B4203B3-53ED-451B-A73B-5F832F29C633}"/>
          </ac:spMkLst>
        </pc:spChg>
        <pc:spChg chg="add mod">
          <ac:chgData name="Jany Walsh" userId="0310abeb887718a5" providerId="LiveId" clId="{401E1108-04EE-4CB7-BC27-225C8AA968C9}" dt="2022-05-11T19:30:56.397" v="1564" actId="20577"/>
          <ac:spMkLst>
            <pc:docMk/>
            <pc:sldMk cId="0" sldId="370"/>
            <ac:spMk id="20" creationId="{3C66181E-AA58-47E0-8A28-498BC2826661}"/>
          </ac:spMkLst>
        </pc:spChg>
        <pc:spChg chg="mod">
          <ac:chgData name="Jany Walsh" userId="0310abeb887718a5" providerId="LiveId" clId="{401E1108-04EE-4CB7-BC27-225C8AA968C9}" dt="2022-05-11T19:31:50.955" v="1596" actId="1076"/>
          <ac:spMkLst>
            <pc:docMk/>
            <pc:sldMk cId="0" sldId="370"/>
            <ac:spMk id="30724" creationId="{37B6BCCC-90BB-4C5E-B186-14789A3EFBDE}"/>
          </ac:spMkLst>
        </pc:spChg>
        <pc:grpChg chg="mod">
          <ac:chgData name="Jany Walsh" userId="0310abeb887718a5" providerId="LiveId" clId="{401E1108-04EE-4CB7-BC27-225C8AA968C9}" dt="2022-05-10T17:15:09.842" v="643"/>
          <ac:grpSpMkLst>
            <pc:docMk/>
            <pc:sldMk cId="0" sldId="370"/>
            <ac:grpSpMk id="14" creationId="{3F0AF3CC-149E-4D44-92C5-CCB95CF12A55}"/>
          </ac:grpSpMkLst>
        </pc:grpChg>
        <pc:picChg chg="mod">
          <ac:chgData name="Jany Walsh" userId="0310abeb887718a5" providerId="LiveId" clId="{401E1108-04EE-4CB7-BC27-225C8AA968C9}" dt="2022-05-10T17:15:09.842" v="643"/>
          <ac:picMkLst>
            <pc:docMk/>
            <pc:sldMk cId="0" sldId="370"/>
            <ac:picMk id="15" creationId="{F1BBB053-51DC-441E-8636-0F829C69AA45}"/>
          </ac:picMkLst>
        </pc:picChg>
        <pc:picChg chg="mod">
          <ac:chgData name="Jany Walsh" userId="0310abeb887718a5" providerId="LiveId" clId="{401E1108-04EE-4CB7-BC27-225C8AA968C9}" dt="2022-05-10T17:15:09.842" v="643"/>
          <ac:picMkLst>
            <pc:docMk/>
            <pc:sldMk cId="0" sldId="370"/>
            <ac:picMk id="16" creationId="{EEC56E7B-0EAD-4732-AE56-AD2697C01384}"/>
          </ac:picMkLst>
        </pc:picChg>
        <pc:picChg chg="mod">
          <ac:chgData name="Jany Walsh" userId="0310abeb887718a5" providerId="LiveId" clId="{401E1108-04EE-4CB7-BC27-225C8AA968C9}" dt="2022-05-10T17:15:09.842" v="643"/>
          <ac:picMkLst>
            <pc:docMk/>
            <pc:sldMk cId="0" sldId="370"/>
            <ac:picMk id="17" creationId="{82EAA3A5-B987-4FE5-A105-DAB97EC030C6}"/>
          </ac:picMkLst>
        </pc:picChg>
        <pc:picChg chg="mod">
          <ac:chgData name="Jany Walsh" userId="0310abeb887718a5" providerId="LiveId" clId="{401E1108-04EE-4CB7-BC27-225C8AA968C9}" dt="2022-05-11T19:32:03.357" v="1601" actId="14100"/>
          <ac:picMkLst>
            <pc:docMk/>
            <pc:sldMk cId="0" sldId="370"/>
            <ac:picMk id="30723" creationId="{F28AB169-B630-4CE2-AF35-FF4445B2512D}"/>
          </ac:picMkLst>
        </pc:picChg>
        <pc:picChg chg="mod">
          <ac:chgData name="Jany Walsh" userId="0310abeb887718a5" providerId="LiveId" clId="{401E1108-04EE-4CB7-BC27-225C8AA968C9}" dt="2022-05-10T17:15:09.842" v="643"/>
          <ac:picMkLst>
            <pc:docMk/>
            <pc:sldMk cId="0" sldId="370"/>
            <ac:picMk id="30726" creationId="{2FE43BB0-8E2A-4A16-B378-C7C7FC62AD88}"/>
          </ac:picMkLst>
        </pc:picChg>
        <pc:picChg chg="mod">
          <ac:chgData name="Jany Walsh" userId="0310abeb887718a5" providerId="LiveId" clId="{401E1108-04EE-4CB7-BC27-225C8AA968C9}" dt="2022-05-10T17:15:09.842" v="643"/>
          <ac:picMkLst>
            <pc:docMk/>
            <pc:sldMk cId="0" sldId="370"/>
            <ac:picMk id="30727" creationId="{E5D96C3F-253C-4866-A20F-1C08995D6651}"/>
          </ac:picMkLst>
        </pc:picChg>
        <pc:picChg chg="mod">
          <ac:chgData name="Jany Walsh" userId="0310abeb887718a5" providerId="LiveId" clId="{401E1108-04EE-4CB7-BC27-225C8AA968C9}" dt="2022-05-11T19:32:03.213" v="1600" actId="1076"/>
          <ac:picMkLst>
            <pc:docMk/>
            <pc:sldMk cId="0" sldId="370"/>
            <ac:picMk id="30729" creationId="{8C17E6A8-6A5E-4CB0-847C-F0989C3C5945}"/>
          </ac:picMkLst>
        </pc:picChg>
        <pc:picChg chg="mod">
          <ac:chgData name="Jany Walsh" userId="0310abeb887718a5" providerId="LiveId" clId="{401E1108-04EE-4CB7-BC27-225C8AA968C9}" dt="2022-05-10T17:15:09.842" v="643"/>
          <ac:picMkLst>
            <pc:docMk/>
            <pc:sldMk cId="0" sldId="370"/>
            <ac:picMk id="30731" creationId="{3FFAAC87-5C2E-4F90-A908-7E452C551AEE}"/>
          </ac:picMkLst>
        </pc:picChg>
        <pc:picChg chg="del mod">
          <ac:chgData name="Jany Walsh" userId="0310abeb887718a5" providerId="LiveId" clId="{401E1108-04EE-4CB7-BC27-225C8AA968C9}" dt="2022-05-11T19:04:19.003" v="1376" actId="478"/>
          <ac:picMkLst>
            <pc:docMk/>
            <pc:sldMk cId="0" sldId="370"/>
            <ac:picMk id="30734" creationId="{1AC17B69-7625-4CD7-B84D-F7068573AC37}"/>
          </ac:picMkLst>
        </pc:picChg>
      </pc:sldChg>
      <pc:sldChg chg="delSp modSp del modNotes">
        <pc:chgData name="Jany Walsh" userId="0310abeb887718a5" providerId="LiveId" clId="{401E1108-04EE-4CB7-BC27-225C8AA968C9}" dt="2022-05-11T19:29:12.776" v="1549" actId="2696"/>
        <pc:sldMkLst>
          <pc:docMk/>
          <pc:sldMk cId="0" sldId="371"/>
        </pc:sldMkLst>
        <pc:spChg chg="mod">
          <ac:chgData name="Jany Walsh" userId="0310abeb887718a5" providerId="LiveId" clId="{401E1108-04EE-4CB7-BC27-225C8AA968C9}" dt="2022-05-10T17:15:09.842" v="643"/>
          <ac:spMkLst>
            <pc:docMk/>
            <pc:sldMk cId="0" sldId="371"/>
            <ac:spMk id="4" creationId="{77EAD712-90A5-4CC8-9806-63855DFA3534}"/>
          </ac:spMkLst>
        </pc:spChg>
        <pc:spChg chg="mod">
          <ac:chgData name="Jany Walsh" userId="0310abeb887718a5" providerId="LiveId" clId="{401E1108-04EE-4CB7-BC27-225C8AA968C9}" dt="2022-05-10T17:15:09.842" v="643"/>
          <ac:spMkLst>
            <pc:docMk/>
            <pc:sldMk cId="0" sldId="371"/>
            <ac:spMk id="9" creationId="{C01C99E7-E495-4853-8863-B41BC725F4BF}"/>
          </ac:spMkLst>
        </pc:spChg>
        <pc:spChg chg="mod">
          <ac:chgData name="Jany Walsh" userId="0310abeb887718a5" providerId="LiveId" clId="{401E1108-04EE-4CB7-BC27-225C8AA968C9}" dt="2022-05-10T17:15:09.842" v="643"/>
          <ac:spMkLst>
            <pc:docMk/>
            <pc:sldMk cId="0" sldId="371"/>
            <ac:spMk id="10" creationId="{D799F7DC-98D0-4EF1-B5AB-72521129CBBB}"/>
          </ac:spMkLst>
        </pc:spChg>
        <pc:spChg chg="mod">
          <ac:chgData name="Jany Walsh" userId="0310abeb887718a5" providerId="LiveId" clId="{401E1108-04EE-4CB7-BC27-225C8AA968C9}" dt="2022-05-10T17:15:09.842" v="643"/>
          <ac:spMkLst>
            <pc:docMk/>
            <pc:sldMk cId="0" sldId="371"/>
            <ac:spMk id="27" creationId="{CAF5D106-AC08-4F39-A207-358FC98874E2}"/>
          </ac:spMkLst>
        </pc:spChg>
        <pc:spChg chg="mod">
          <ac:chgData name="Jany Walsh" userId="0310abeb887718a5" providerId="LiveId" clId="{401E1108-04EE-4CB7-BC27-225C8AA968C9}" dt="2022-05-10T17:15:09.842" v="643"/>
          <ac:spMkLst>
            <pc:docMk/>
            <pc:sldMk cId="0" sldId="371"/>
            <ac:spMk id="28" creationId="{B8381EAC-BE63-4F71-B622-25F4882963C2}"/>
          </ac:spMkLst>
        </pc:spChg>
        <pc:spChg chg="mod">
          <ac:chgData name="Jany Walsh" userId="0310abeb887718a5" providerId="LiveId" clId="{401E1108-04EE-4CB7-BC27-225C8AA968C9}" dt="2022-05-10T17:15:09.842" v="643"/>
          <ac:spMkLst>
            <pc:docMk/>
            <pc:sldMk cId="0" sldId="371"/>
            <ac:spMk id="32" creationId="{5CB15D84-826F-4124-9066-A70F434C4811}"/>
          </ac:spMkLst>
        </pc:spChg>
        <pc:spChg chg="mod">
          <ac:chgData name="Jany Walsh" userId="0310abeb887718a5" providerId="LiveId" clId="{401E1108-04EE-4CB7-BC27-225C8AA968C9}" dt="2022-05-10T17:15:09.842" v="643"/>
          <ac:spMkLst>
            <pc:docMk/>
            <pc:sldMk cId="0" sldId="371"/>
            <ac:spMk id="33" creationId="{1484524A-F154-4635-87EF-52692E10AF91}"/>
          </ac:spMkLst>
        </pc:spChg>
        <pc:spChg chg="mod">
          <ac:chgData name="Jany Walsh" userId="0310abeb887718a5" providerId="LiveId" clId="{401E1108-04EE-4CB7-BC27-225C8AA968C9}" dt="2022-05-10T17:15:09.842" v="643"/>
          <ac:spMkLst>
            <pc:docMk/>
            <pc:sldMk cId="0" sldId="371"/>
            <ac:spMk id="37" creationId="{0CC301ED-EAAE-4E93-81EF-B01E02A6EC13}"/>
          </ac:spMkLst>
        </pc:spChg>
        <pc:spChg chg="mod">
          <ac:chgData name="Jany Walsh" userId="0310abeb887718a5" providerId="LiveId" clId="{401E1108-04EE-4CB7-BC27-225C8AA968C9}" dt="2022-05-10T17:15:09.842" v="643"/>
          <ac:spMkLst>
            <pc:docMk/>
            <pc:sldMk cId="0" sldId="371"/>
            <ac:spMk id="42" creationId="{0FA85617-3216-40AA-B121-6F2E79708610}"/>
          </ac:spMkLst>
        </pc:spChg>
        <pc:spChg chg="mod">
          <ac:chgData name="Jany Walsh" userId="0310abeb887718a5" providerId="LiveId" clId="{401E1108-04EE-4CB7-BC27-225C8AA968C9}" dt="2022-05-10T17:15:09.842" v="643"/>
          <ac:spMkLst>
            <pc:docMk/>
            <pc:sldMk cId="0" sldId="371"/>
            <ac:spMk id="45" creationId="{0F185678-9344-4109-8644-8D4E3205D4F7}"/>
          </ac:spMkLst>
        </pc:spChg>
        <pc:spChg chg="mod">
          <ac:chgData name="Jany Walsh" userId="0310abeb887718a5" providerId="LiveId" clId="{401E1108-04EE-4CB7-BC27-225C8AA968C9}" dt="2022-05-10T17:15:09.842" v="643"/>
          <ac:spMkLst>
            <pc:docMk/>
            <pc:sldMk cId="0" sldId="371"/>
            <ac:spMk id="46" creationId="{8AD9F070-9BF4-442C-B5B5-80BA4513426E}"/>
          </ac:spMkLst>
        </pc:spChg>
        <pc:spChg chg="mod">
          <ac:chgData name="Jany Walsh" userId="0310abeb887718a5" providerId="LiveId" clId="{401E1108-04EE-4CB7-BC27-225C8AA968C9}" dt="2022-05-10T17:15:09.842" v="643"/>
          <ac:spMkLst>
            <pc:docMk/>
            <pc:sldMk cId="0" sldId="371"/>
            <ac:spMk id="47" creationId="{687177A3-30AA-4332-A19B-FE38C39C2B9C}"/>
          </ac:spMkLst>
        </pc:spChg>
        <pc:spChg chg="mod">
          <ac:chgData name="Jany Walsh" userId="0310abeb887718a5" providerId="LiveId" clId="{401E1108-04EE-4CB7-BC27-225C8AA968C9}" dt="2022-05-10T17:15:09.842" v="643"/>
          <ac:spMkLst>
            <pc:docMk/>
            <pc:sldMk cId="0" sldId="371"/>
            <ac:spMk id="48" creationId="{B3810461-EFA3-413E-A93F-9AAC2F79627A}"/>
          </ac:spMkLst>
        </pc:spChg>
        <pc:spChg chg="mod">
          <ac:chgData name="Jany Walsh" userId="0310abeb887718a5" providerId="LiveId" clId="{401E1108-04EE-4CB7-BC27-225C8AA968C9}" dt="2022-05-10T17:15:09.842" v="643"/>
          <ac:spMkLst>
            <pc:docMk/>
            <pc:sldMk cId="0" sldId="371"/>
            <ac:spMk id="20484" creationId="{39C12216-2A13-4296-BAF6-1F08C536A376}"/>
          </ac:spMkLst>
        </pc:spChg>
        <pc:spChg chg="mod">
          <ac:chgData name="Jany Walsh" userId="0310abeb887718a5" providerId="LiveId" clId="{401E1108-04EE-4CB7-BC27-225C8AA968C9}" dt="2022-05-10T17:15:09.842" v="643"/>
          <ac:spMkLst>
            <pc:docMk/>
            <pc:sldMk cId="0" sldId="371"/>
            <ac:spMk id="20492" creationId="{E2AAF407-4981-40E8-90D1-7932602ACDCB}"/>
          </ac:spMkLst>
        </pc:spChg>
        <pc:spChg chg="mod">
          <ac:chgData name="Jany Walsh" userId="0310abeb887718a5" providerId="LiveId" clId="{401E1108-04EE-4CB7-BC27-225C8AA968C9}" dt="2022-05-10T17:15:09.842" v="643"/>
          <ac:spMkLst>
            <pc:docMk/>
            <pc:sldMk cId="0" sldId="371"/>
            <ac:spMk id="20507" creationId="{49EC6814-E32E-4E2A-BB0E-ECD587B5FDF9}"/>
          </ac:spMkLst>
        </pc:spChg>
        <pc:spChg chg="mod">
          <ac:chgData name="Jany Walsh" userId="0310abeb887718a5" providerId="LiveId" clId="{401E1108-04EE-4CB7-BC27-225C8AA968C9}" dt="2022-05-10T17:15:09.842" v="643"/>
          <ac:spMkLst>
            <pc:docMk/>
            <pc:sldMk cId="0" sldId="371"/>
            <ac:spMk id="20511" creationId="{3BAF737C-3C9F-4641-9C3B-7A19EB32E6DD}"/>
          </ac:spMkLst>
        </pc:spChg>
        <pc:spChg chg="mod">
          <ac:chgData name="Jany Walsh" userId="0310abeb887718a5" providerId="LiveId" clId="{401E1108-04EE-4CB7-BC27-225C8AA968C9}" dt="2022-05-10T17:15:09.842" v="643"/>
          <ac:spMkLst>
            <pc:docMk/>
            <pc:sldMk cId="0" sldId="371"/>
            <ac:spMk id="32770" creationId="{D2ACC9E2-4224-4531-9242-EE6324F0E1C2}"/>
          </ac:spMkLst>
        </pc:spChg>
        <pc:spChg chg="mod">
          <ac:chgData name="Jany Walsh" userId="0310abeb887718a5" providerId="LiveId" clId="{401E1108-04EE-4CB7-BC27-225C8AA968C9}" dt="2022-05-10T17:15:09.842" v="643"/>
          <ac:spMkLst>
            <pc:docMk/>
            <pc:sldMk cId="0" sldId="371"/>
            <ac:spMk id="32771" creationId="{619BFE81-C9DB-4821-8400-F840F30EF24F}"/>
          </ac:spMkLst>
        </pc:spChg>
        <pc:spChg chg="mod">
          <ac:chgData name="Jany Walsh" userId="0310abeb887718a5" providerId="LiveId" clId="{401E1108-04EE-4CB7-BC27-225C8AA968C9}" dt="2022-05-10T17:15:09.842" v="643"/>
          <ac:spMkLst>
            <pc:docMk/>
            <pc:sldMk cId="0" sldId="371"/>
            <ac:spMk id="32793" creationId="{1C0ABE29-5781-4F70-89C5-F53BB45E5050}"/>
          </ac:spMkLst>
        </pc:spChg>
        <pc:spChg chg="mod">
          <ac:chgData name="Jany Walsh" userId="0310abeb887718a5" providerId="LiveId" clId="{401E1108-04EE-4CB7-BC27-225C8AA968C9}" dt="2022-05-10T17:15:09.842" v="643"/>
          <ac:spMkLst>
            <pc:docMk/>
            <pc:sldMk cId="0" sldId="371"/>
            <ac:spMk id="32797" creationId="{4D3BE763-4627-4F31-A2C8-CA82EBC7118C}"/>
          </ac:spMkLst>
        </pc:spChg>
        <pc:spChg chg="mod">
          <ac:chgData name="Jany Walsh" userId="0310abeb887718a5" providerId="LiveId" clId="{401E1108-04EE-4CB7-BC27-225C8AA968C9}" dt="2022-05-10T17:15:09.842" v="643"/>
          <ac:spMkLst>
            <pc:docMk/>
            <pc:sldMk cId="0" sldId="371"/>
            <ac:spMk id="32801" creationId="{C5C579F3-0938-44C6-92CB-D8711B3F8ED8}"/>
          </ac:spMkLst>
        </pc:spChg>
        <pc:spChg chg="mod">
          <ac:chgData name="Jany Walsh" userId="0310abeb887718a5" providerId="LiveId" clId="{401E1108-04EE-4CB7-BC27-225C8AA968C9}" dt="2022-05-10T17:15:09.842" v="643"/>
          <ac:spMkLst>
            <pc:docMk/>
            <pc:sldMk cId="0" sldId="371"/>
            <ac:spMk id="32805" creationId="{E328E40B-2D17-4A56-BADA-22C126F737EC}"/>
          </ac:spMkLst>
        </pc:spChg>
        <pc:spChg chg="mod">
          <ac:chgData name="Jany Walsh" userId="0310abeb887718a5" providerId="LiveId" clId="{401E1108-04EE-4CB7-BC27-225C8AA968C9}" dt="2022-05-10T17:15:09.842" v="643"/>
          <ac:spMkLst>
            <pc:docMk/>
            <pc:sldMk cId="0" sldId="371"/>
            <ac:spMk id="32809" creationId="{C79641BB-F2D0-4FA6-9866-4FAA32C953A7}"/>
          </ac:spMkLst>
        </pc:spChg>
        <pc:spChg chg="mod">
          <ac:chgData name="Jany Walsh" userId="0310abeb887718a5" providerId="LiveId" clId="{401E1108-04EE-4CB7-BC27-225C8AA968C9}" dt="2022-05-10T17:15:09.842" v="643"/>
          <ac:spMkLst>
            <pc:docMk/>
            <pc:sldMk cId="0" sldId="371"/>
            <ac:spMk id="32811" creationId="{06794FC1-6EFF-4F46-B40A-11FC6287251F}"/>
          </ac:spMkLst>
        </pc:spChg>
        <pc:grpChg chg="mod">
          <ac:chgData name="Jany Walsh" userId="0310abeb887718a5" providerId="LiveId" clId="{401E1108-04EE-4CB7-BC27-225C8AA968C9}" dt="2022-05-10T17:15:09.842" v="643"/>
          <ac:grpSpMkLst>
            <pc:docMk/>
            <pc:sldMk cId="0" sldId="371"/>
            <ac:grpSpMk id="44" creationId="{0543E9A6-8742-44A6-9C07-C7C77C290CE5}"/>
          </ac:grpSpMkLst>
        </pc:grpChg>
        <pc:grpChg chg="mod">
          <ac:chgData name="Jany Walsh" userId="0310abeb887718a5" providerId="LiveId" clId="{401E1108-04EE-4CB7-BC27-225C8AA968C9}" dt="2022-05-10T17:15:09.842" v="643"/>
          <ac:grpSpMkLst>
            <pc:docMk/>
            <pc:sldMk cId="0" sldId="371"/>
            <ac:grpSpMk id="32775" creationId="{D4933FEC-D079-46A3-91D0-BE93678D2D0E}"/>
          </ac:grpSpMkLst>
        </pc:grpChg>
        <pc:grpChg chg="mod">
          <ac:chgData name="Jany Walsh" userId="0310abeb887718a5" providerId="LiveId" clId="{401E1108-04EE-4CB7-BC27-225C8AA968C9}" dt="2022-05-10T17:15:09.842" v="643"/>
          <ac:grpSpMkLst>
            <pc:docMk/>
            <pc:sldMk cId="0" sldId="371"/>
            <ac:grpSpMk id="32782" creationId="{78D6B950-AF72-4283-B0C7-AA38C2395827}"/>
          </ac:grpSpMkLst>
        </pc:grpChg>
        <pc:grpChg chg="mod">
          <ac:chgData name="Jany Walsh" userId="0310abeb887718a5" providerId="LiveId" clId="{401E1108-04EE-4CB7-BC27-225C8AA968C9}" dt="2022-05-10T17:15:09.842" v="643"/>
          <ac:grpSpMkLst>
            <pc:docMk/>
            <pc:sldMk cId="0" sldId="371"/>
            <ac:grpSpMk id="32783" creationId="{AA259981-22C8-4B92-89A3-7F4817D59E15}"/>
          </ac:grpSpMkLst>
        </pc:grpChg>
        <pc:grpChg chg="mod">
          <ac:chgData name="Jany Walsh" userId="0310abeb887718a5" providerId="LiveId" clId="{401E1108-04EE-4CB7-BC27-225C8AA968C9}" dt="2022-05-10T17:15:09.842" v="643"/>
          <ac:grpSpMkLst>
            <pc:docMk/>
            <pc:sldMk cId="0" sldId="371"/>
            <ac:grpSpMk id="32784" creationId="{6BCD1A26-DBBA-4E4E-9F68-E8C372992A98}"/>
          </ac:grpSpMkLst>
        </pc:grpChg>
        <pc:grpChg chg="mod">
          <ac:chgData name="Jany Walsh" userId="0310abeb887718a5" providerId="LiveId" clId="{401E1108-04EE-4CB7-BC27-225C8AA968C9}" dt="2022-05-10T17:15:09.842" v="643"/>
          <ac:grpSpMkLst>
            <pc:docMk/>
            <pc:sldMk cId="0" sldId="371"/>
            <ac:grpSpMk id="32785" creationId="{749B95FF-0D65-45DA-AE79-39BD640B6F94}"/>
          </ac:grpSpMkLst>
        </pc:grpChg>
        <pc:grpChg chg="mod">
          <ac:chgData name="Jany Walsh" userId="0310abeb887718a5" providerId="LiveId" clId="{401E1108-04EE-4CB7-BC27-225C8AA968C9}" dt="2022-05-10T17:15:09.842" v="643"/>
          <ac:grpSpMkLst>
            <pc:docMk/>
            <pc:sldMk cId="0" sldId="371"/>
            <ac:grpSpMk id="32786" creationId="{9216F267-0898-4288-A42D-F7854E548398}"/>
          </ac:grpSpMkLst>
        </pc:grpChg>
        <pc:grpChg chg="mod">
          <ac:chgData name="Jany Walsh" userId="0310abeb887718a5" providerId="LiveId" clId="{401E1108-04EE-4CB7-BC27-225C8AA968C9}" dt="2022-05-10T17:15:09.842" v="643"/>
          <ac:grpSpMkLst>
            <pc:docMk/>
            <pc:sldMk cId="0" sldId="371"/>
            <ac:grpSpMk id="32792" creationId="{BB769A1E-36D3-4D12-BBEA-5BFD8102F372}"/>
          </ac:grpSpMkLst>
        </pc:grpChg>
        <pc:grpChg chg="mod">
          <ac:chgData name="Jany Walsh" userId="0310abeb887718a5" providerId="LiveId" clId="{401E1108-04EE-4CB7-BC27-225C8AA968C9}" dt="2022-05-10T17:15:09.842" v="643"/>
          <ac:grpSpMkLst>
            <pc:docMk/>
            <pc:sldMk cId="0" sldId="371"/>
            <ac:grpSpMk id="32796" creationId="{AB428FCA-C3F1-4636-B3FD-C7A904D4E54A}"/>
          </ac:grpSpMkLst>
        </pc:grpChg>
        <pc:grpChg chg="mod">
          <ac:chgData name="Jany Walsh" userId="0310abeb887718a5" providerId="LiveId" clId="{401E1108-04EE-4CB7-BC27-225C8AA968C9}" dt="2022-05-10T17:15:09.842" v="643"/>
          <ac:grpSpMkLst>
            <pc:docMk/>
            <pc:sldMk cId="0" sldId="371"/>
            <ac:grpSpMk id="32800" creationId="{E24FC1F5-D4EE-41CB-BD32-8B22521601CA}"/>
          </ac:grpSpMkLst>
        </pc:grpChg>
        <pc:grpChg chg="mod">
          <ac:chgData name="Jany Walsh" userId="0310abeb887718a5" providerId="LiveId" clId="{401E1108-04EE-4CB7-BC27-225C8AA968C9}" dt="2022-05-10T17:15:09.842" v="643"/>
          <ac:grpSpMkLst>
            <pc:docMk/>
            <pc:sldMk cId="0" sldId="371"/>
            <ac:grpSpMk id="32804" creationId="{161DAEFA-D245-48CA-9DCA-56875CA1F601}"/>
          </ac:grpSpMkLst>
        </pc:grpChg>
        <pc:grpChg chg="mod">
          <ac:chgData name="Jany Walsh" userId="0310abeb887718a5" providerId="LiveId" clId="{401E1108-04EE-4CB7-BC27-225C8AA968C9}" dt="2022-05-10T17:15:09.842" v="643"/>
          <ac:grpSpMkLst>
            <pc:docMk/>
            <pc:sldMk cId="0" sldId="371"/>
            <ac:grpSpMk id="32808" creationId="{DFB2221D-FA7C-4C5B-9573-813BE7AE9759}"/>
          </ac:grpSpMkLst>
        </pc:grpChg>
        <pc:picChg chg="mod">
          <ac:chgData name="Jany Walsh" userId="0310abeb887718a5" providerId="LiveId" clId="{401E1108-04EE-4CB7-BC27-225C8AA968C9}" dt="2022-05-10T17:15:09.842" v="643"/>
          <ac:picMkLst>
            <pc:docMk/>
            <pc:sldMk cId="0" sldId="371"/>
            <ac:picMk id="21" creationId="{9587E622-CA43-4209-AD0B-5811B6345A78}"/>
          </ac:picMkLst>
        </pc:picChg>
        <pc:picChg chg="mod">
          <ac:chgData name="Jany Walsh" userId="0310abeb887718a5" providerId="LiveId" clId="{401E1108-04EE-4CB7-BC27-225C8AA968C9}" dt="2022-05-10T17:15:09.842" v="643"/>
          <ac:picMkLst>
            <pc:docMk/>
            <pc:sldMk cId="0" sldId="371"/>
            <ac:picMk id="49" creationId="{4DEED776-D219-4B7D-ABF7-7A8F8B9DA339}"/>
          </ac:picMkLst>
        </pc:picChg>
        <pc:picChg chg="mod">
          <ac:chgData name="Jany Walsh" userId="0310abeb887718a5" providerId="LiveId" clId="{401E1108-04EE-4CB7-BC27-225C8AA968C9}" dt="2022-05-10T17:15:09.842" v="643"/>
          <ac:picMkLst>
            <pc:docMk/>
            <pc:sldMk cId="0" sldId="371"/>
            <ac:picMk id="50" creationId="{BFB7D0AF-DE93-47AB-A50C-D7C57F6C43EB}"/>
          </ac:picMkLst>
        </pc:picChg>
        <pc:picChg chg="mod">
          <ac:chgData name="Jany Walsh" userId="0310abeb887718a5" providerId="LiveId" clId="{401E1108-04EE-4CB7-BC27-225C8AA968C9}" dt="2022-05-10T17:15:09.842" v="643"/>
          <ac:picMkLst>
            <pc:docMk/>
            <pc:sldMk cId="0" sldId="371"/>
            <ac:picMk id="51" creationId="{F91A6810-0F9D-41F8-937F-E755D4D64F63}"/>
          </ac:picMkLst>
        </pc:picChg>
        <pc:picChg chg="mod">
          <ac:chgData name="Jany Walsh" userId="0310abeb887718a5" providerId="LiveId" clId="{401E1108-04EE-4CB7-BC27-225C8AA968C9}" dt="2022-05-10T17:15:09.842" v="643"/>
          <ac:picMkLst>
            <pc:docMk/>
            <pc:sldMk cId="0" sldId="371"/>
            <ac:picMk id="32774" creationId="{A192206B-FD2B-4261-87AB-B501BD0105D9}"/>
          </ac:picMkLst>
        </pc:picChg>
        <pc:picChg chg="mod">
          <ac:chgData name="Jany Walsh" userId="0310abeb887718a5" providerId="LiveId" clId="{401E1108-04EE-4CB7-BC27-225C8AA968C9}" dt="2022-05-10T17:15:09.842" v="643"/>
          <ac:picMkLst>
            <pc:docMk/>
            <pc:sldMk cId="0" sldId="371"/>
            <ac:picMk id="32776" creationId="{A25F6928-35B9-42A4-BF73-5646499C067D}"/>
          </ac:picMkLst>
        </pc:picChg>
        <pc:picChg chg="del mod">
          <ac:chgData name="Jany Walsh" userId="0310abeb887718a5" providerId="LiveId" clId="{401E1108-04EE-4CB7-BC27-225C8AA968C9}" dt="2022-05-11T19:04:49.409" v="1377" actId="478"/>
          <ac:picMkLst>
            <pc:docMk/>
            <pc:sldMk cId="0" sldId="371"/>
            <ac:picMk id="32779" creationId="{9BD60EDC-8435-45DB-AA44-FFC771BFF9B8}"/>
          </ac:picMkLst>
        </pc:picChg>
      </pc:sldChg>
      <pc:sldChg chg="modSp del ord modNotes">
        <pc:chgData name="Jany Walsh" userId="0310abeb887718a5" providerId="LiveId" clId="{401E1108-04EE-4CB7-BC27-225C8AA968C9}" dt="2022-05-11T19:29:06.991" v="1548" actId="2696"/>
        <pc:sldMkLst>
          <pc:docMk/>
          <pc:sldMk cId="0" sldId="373"/>
        </pc:sldMkLst>
        <pc:spChg chg="mod">
          <ac:chgData name="Jany Walsh" userId="0310abeb887718a5" providerId="LiveId" clId="{401E1108-04EE-4CB7-BC27-225C8AA968C9}" dt="2022-05-10T17:15:09.842" v="643"/>
          <ac:spMkLst>
            <pc:docMk/>
            <pc:sldMk cId="0" sldId="373"/>
            <ac:spMk id="9" creationId="{783C38B8-C8AB-432D-A0F1-5F58FDA91882}"/>
          </ac:spMkLst>
        </pc:spChg>
        <pc:spChg chg="mod">
          <ac:chgData name="Jany Walsh" userId="0310abeb887718a5" providerId="LiveId" clId="{401E1108-04EE-4CB7-BC27-225C8AA968C9}" dt="2022-05-10T17:15:09.842" v="643"/>
          <ac:spMkLst>
            <pc:docMk/>
            <pc:sldMk cId="0" sldId="373"/>
            <ac:spMk id="22532" creationId="{89114FFA-D249-49F9-AFED-7AC823914EF1}"/>
          </ac:spMkLst>
        </pc:spChg>
        <pc:spChg chg="mod">
          <ac:chgData name="Jany Walsh" userId="0310abeb887718a5" providerId="LiveId" clId="{401E1108-04EE-4CB7-BC27-225C8AA968C9}" dt="2022-05-10T17:15:09.842" v="643"/>
          <ac:spMkLst>
            <pc:docMk/>
            <pc:sldMk cId="0" sldId="373"/>
            <ac:spMk id="36869" creationId="{0DD1ED69-0472-448E-B0A3-9A66FA232582}"/>
          </ac:spMkLst>
        </pc:spChg>
        <pc:grpChg chg="mod">
          <ac:chgData name="Jany Walsh" userId="0310abeb887718a5" providerId="LiveId" clId="{401E1108-04EE-4CB7-BC27-225C8AA968C9}" dt="2022-05-10T17:15:09.842" v="643"/>
          <ac:grpSpMkLst>
            <pc:docMk/>
            <pc:sldMk cId="0" sldId="373"/>
            <ac:grpSpMk id="10" creationId="{FFD9D80A-AEEE-4748-8044-87F169F84025}"/>
          </ac:grpSpMkLst>
        </pc:grpChg>
        <pc:picChg chg="mod">
          <ac:chgData name="Jany Walsh" userId="0310abeb887718a5" providerId="LiveId" clId="{401E1108-04EE-4CB7-BC27-225C8AA968C9}" dt="2022-05-10T17:15:09.842" v="643"/>
          <ac:picMkLst>
            <pc:docMk/>
            <pc:sldMk cId="0" sldId="373"/>
            <ac:picMk id="11" creationId="{E07FF568-99B3-4E60-AC36-833D704B3DAF}"/>
          </ac:picMkLst>
        </pc:picChg>
        <pc:picChg chg="mod">
          <ac:chgData name="Jany Walsh" userId="0310abeb887718a5" providerId="LiveId" clId="{401E1108-04EE-4CB7-BC27-225C8AA968C9}" dt="2022-05-10T17:15:09.842" v="643"/>
          <ac:picMkLst>
            <pc:docMk/>
            <pc:sldMk cId="0" sldId="373"/>
            <ac:picMk id="12" creationId="{564698E5-F9F0-4385-9556-89B206563903}"/>
          </ac:picMkLst>
        </pc:picChg>
        <pc:picChg chg="mod">
          <ac:chgData name="Jany Walsh" userId="0310abeb887718a5" providerId="LiveId" clId="{401E1108-04EE-4CB7-BC27-225C8AA968C9}" dt="2022-05-10T17:15:09.842" v="643"/>
          <ac:picMkLst>
            <pc:docMk/>
            <pc:sldMk cId="0" sldId="373"/>
            <ac:picMk id="16" creationId="{BAE4A0B7-753C-425D-BDFC-5956E12ACC1C}"/>
          </ac:picMkLst>
        </pc:picChg>
        <pc:picChg chg="mod">
          <ac:chgData name="Jany Walsh" userId="0310abeb887718a5" providerId="LiveId" clId="{401E1108-04EE-4CB7-BC27-225C8AA968C9}" dt="2022-05-10T17:15:09.842" v="643"/>
          <ac:picMkLst>
            <pc:docMk/>
            <pc:sldMk cId="0" sldId="373"/>
            <ac:picMk id="36868" creationId="{FA4A75BD-278F-443F-8B2D-AC963B6951BC}"/>
          </ac:picMkLst>
        </pc:picChg>
        <pc:picChg chg="mod">
          <ac:chgData name="Jany Walsh" userId="0310abeb887718a5" providerId="LiveId" clId="{401E1108-04EE-4CB7-BC27-225C8AA968C9}" dt="2022-05-10T17:15:09.842" v="643"/>
          <ac:picMkLst>
            <pc:docMk/>
            <pc:sldMk cId="0" sldId="373"/>
            <ac:picMk id="36870" creationId="{92B7611A-A27B-4ECA-ADE6-099A1FEAD82B}"/>
          </ac:picMkLst>
        </pc:picChg>
        <pc:picChg chg="mod">
          <ac:chgData name="Jany Walsh" userId="0310abeb887718a5" providerId="LiveId" clId="{401E1108-04EE-4CB7-BC27-225C8AA968C9}" dt="2022-05-10T17:15:09.842" v="643"/>
          <ac:picMkLst>
            <pc:docMk/>
            <pc:sldMk cId="0" sldId="373"/>
            <ac:picMk id="36874" creationId="{3C88D092-835A-4F1D-89C7-6959263CF4FF}"/>
          </ac:picMkLst>
        </pc:picChg>
      </pc:sldChg>
      <pc:sldChg chg="modSp del modNotes">
        <pc:chgData name="Jany Walsh" userId="0310abeb887718a5" providerId="LiveId" clId="{401E1108-04EE-4CB7-BC27-225C8AA968C9}" dt="2022-05-10T19:55:10.231" v="984" actId="2696"/>
        <pc:sldMkLst>
          <pc:docMk/>
          <pc:sldMk cId="0" sldId="374"/>
        </pc:sldMkLst>
        <pc:spChg chg="mod">
          <ac:chgData name="Jany Walsh" userId="0310abeb887718a5" providerId="LiveId" clId="{401E1108-04EE-4CB7-BC27-225C8AA968C9}" dt="2022-05-10T17:15:09.842" v="643"/>
          <ac:spMkLst>
            <pc:docMk/>
            <pc:sldMk cId="0" sldId="374"/>
            <ac:spMk id="9" creationId="{EE2A1C37-6D70-4E6D-A96D-3197C16FC86B}"/>
          </ac:spMkLst>
        </pc:spChg>
        <pc:spChg chg="mod">
          <ac:chgData name="Jany Walsh" userId="0310abeb887718a5" providerId="LiveId" clId="{401E1108-04EE-4CB7-BC27-225C8AA968C9}" dt="2022-05-10T17:15:09.842" v="643"/>
          <ac:spMkLst>
            <pc:docMk/>
            <pc:sldMk cId="0" sldId="374"/>
            <ac:spMk id="18" creationId="{ADC8E182-1DA1-486B-AFA1-A3068C134E4C}"/>
          </ac:spMkLst>
        </pc:spChg>
        <pc:spChg chg="mod">
          <ac:chgData name="Jany Walsh" userId="0310abeb887718a5" providerId="LiveId" clId="{401E1108-04EE-4CB7-BC27-225C8AA968C9}" dt="2022-05-10T17:15:09.842" v="643"/>
          <ac:spMkLst>
            <pc:docMk/>
            <pc:sldMk cId="0" sldId="374"/>
            <ac:spMk id="38921" creationId="{E6DF0BA3-772C-4880-B260-983D5EF6FCB3}"/>
          </ac:spMkLst>
        </pc:spChg>
        <pc:grpChg chg="mod">
          <ac:chgData name="Jany Walsh" userId="0310abeb887718a5" providerId="LiveId" clId="{401E1108-04EE-4CB7-BC27-225C8AA968C9}" dt="2022-05-10T17:15:09.842" v="643"/>
          <ac:grpSpMkLst>
            <pc:docMk/>
            <pc:sldMk cId="0" sldId="374"/>
            <ac:grpSpMk id="8" creationId="{6CBFA1BE-6091-4B2A-84B4-F14766E3D4DC}"/>
          </ac:grpSpMkLst>
        </pc:grpChg>
        <pc:picChg chg="mod">
          <ac:chgData name="Jany Walsh" userId="0310abeb887718a5" providerId="LiveId" clId="{401E1108-04EE-4CB7-BC27-225C8AA968C9}" dt="2022-05-10T17:15:09.842" v="643"/>
          <ac:picMkLst>
            <pc:docMk/>
            <pc:sldMk cId="0" sldId="374"/>
            <ac:picMk id="10" creationId="{1F737419-578A-4A67-A992-B09670E8430D}"/>
          </ac:picMkLst>
        </pc:picChg>
        <pc:picChg chg="mod">
          <ac:chgData name="Jany Walsh" userId="0310abeb887718a5" providerId="LiveId" clId="{401E1108-04EE-4CB7-BC27-225C8AA968C9}" dt="2022-05-10T17:15:09.842" v="643"/>
          <ac:picMkLst>
            <pc:docMk/>
            <pc:sldMk cId="0" sldId="374"/>
            <ac:picMk id="11" creationId="{FA000B41-CB59-4FD6-AB3B-66A70B6C2E64}"/>
          </ac:picMkLst>
        </pc:picChg>
        <pc:picChg chg="mod">
          <ac:chgData name="Jany Walsh" userId="0310abeb887718a5" providerId="LiveId" clId="{401E1108-04EE-4CB7-BC27-225C8AA968C9}" dt="2022-05-10T17:15:09.842" v="643"/>
          <ac:picMkLst>
            <pc:docMk/>
            <pc:sldMk cId="0" sldId="374"/>
            <ac:picMk id="12" creationId="{37148DE9-485F-470A-A74F-2E7B4E5B5440}"/>
          </ac:picMkLst>
        </pc:picChg>
        <pc:picChg chg="mod">
          <ac:chgData name="Jany Walsh" userId="0310abeb887718a5" providerId="LiveId" clId="{401E1108-04EE-4CB7-BC27-225C8AA968C9}" dt="2022-05-10T17:15:09.842" v="643"/>
          <ac:picMkLst>
            <pc:docMk/>
            <pc:sldMk cId="0" sldId="374"/>
            <ac:picMk id="14" creationId="{41971AEE-1682-460F-9F26-5A53A3068185}"/>
          </ac:picMkLst>
        </pc:picChg>
        <pc:picChg chg="mod">
          <ac:chgData name="Jany Walsh" userId="0310abeb887718a5" providerId="LiveId" clId="{401E1108-04EE-4CB7-BC27-225C8AA968C9}" dt="2022-05-10T17:15:09.842" v="643"/>
          <ac:picMkLst>
            <pc:docMk/>
            <pc:sldMk cId="0" sldId="374"/>
            <ac:picMk id="16" creationId="{4AD8797C-F1AA-4F3E-9F42-A3374C37DC4C}"/>
          </ac:picMkLst>
        </pc:picChg>
        <pc:picChg chg="mod">
          <ac:chgData name="Jany Walsh" userId="0310abeb887718a5" providerId="LiveId" clId="{401E1108-04EE-4CB7-BC27-225C8AA968C9}" dt="2022-05-10T17:15:09.842" v="643"/>
          <ac:picMkLst>
            <pc:docMk/>
            <pc:sldMk cId="0" sldId="374"/>
            <ac:picMk id="38917" creationId="{2289A439-308F-4958-B47B-3DF9EFB66A29}"/>
          </ac:picMkLst>
        </pc:picChg>
        <pc:picChg chg="mod">
          <ac:chgData name="Jany Walsh" userId="0310abeb887718a5" providerId="LiveId" clId="{401E1108-04EE-4CB7-BC27-225C8AA968C9}" dt="2022-05-10T17:15:09.842" v="643"/>
          <ac:picMkLst>
            <pc:docMk/>
            <pc:sldMk cId="0" sldId="374"/>
            <ac:picMk id="38919" creationId="{C3B45DFA-90DE-4372-BE47-5C164C03041C}"/>
          </ac:picMkLst>
        </pc:picChg>
      </pc:sldChg>
      <pc:sldChg chg="addSp delSp modSp del mod ord modNotes">
        <pc:chgData name="Jany Walsh" userId="0310abeb887718a5" providerId="LiveId" clId="{401E1108-04EE-4CB7-BC27-225C8AA968C9}" dt="2022-05-11T19:35:32.713" v="1607" actId="2696"/>
        <pc:sldMkLst>
          <pc:docMk/>
          <pc:sldMk cId="0" sldId="375"/>
        </pc:sldMkLst>
        <pc:spChg chg="del">
          <ac:chgData name="Jany Walsh" userId="0310abeb887718a5" providerId="LiveId" clId="{401E1108-04EE-4CB7-BC27-225C8AA968C9}" dt="2022-05-10T17:00:09.220" v="480" actId="478"/>
          <ac:spMkLst>
            <pc:docMk/>
            <pc:sldMk cId="0" sldId="375"/>
            <ac:spMk id="14" creationId="{BFFEA4F2-2DB7-490F-BD6B-D5183B7C854E}"/>
          </ac:spMkLst>
        </pc:spChg>
        <pc:spChg chg="add mod">
          <ac:chgData name="Jany Walsh" userId="0310abeb887718a5" providerId="LiveId" clId="{401E1108-04EE-4CB7-BC27-225C8AA968C9}" dt="2022-05-10T17:15:09.842" v="643"/>
          <ac:spMkLst>
            <pc:docMk/>
            <pc:sldMk cId="0" sldId="375"/>
            <ac:spMk id="15" creationId="{4E883B60-050B-FAE1-3A07-DE0BCD78C27C}"/>
          </ac:spMkLst>
        </pc:spChg>
        <pc:spChg chg="mod">
          <ac:chgData name="Jany Walsh" userId="0310abeb887718a5" providerId="LiveId" clId="{401E1108-04EE-4CB7-BC27-225C8AA968C9}" dt="2022-05-10T17:15:09.842" v="643"/>
          <ac:spMkLst>
            <pc:docMk/>
            <pc:sldMk cId="0" sldId="375"/>
            <ac:spMk id="40963" creationId="{11FF8E34-F6B0-4A17-B088-B81FFAE2A957}"/>
          </ac:spMkLst>
        </pc:spChg>
        <pc:spChg chg="mod">
          <ac:chgData name="Jany Walsh" userId="0310abeb887718a5" providerId="LiveId" clId="{401E1108-04EE-4CB7-BC27-225C8AA968C9}" dt="2022-05-10T17:15:09.842" v="643"/>
          <ac:spMkLst>
            <pc:docMk/>
            <pc:sldMk cId="0" sldId="375"/>
            <ac:spMk id="40965" creationId="{D4D98748-D3CB-4710-97ED-FF142F775ED0}"/>
          </ac:spMkLst>
        </pc:spChg>
        <pc:grpChg chg="mod">
          <ac:chgData name="Jany Walsh" userId="0310abeb887718a5" providerId="LiveId" clId="{401E1108-04EE-4CB7-BC27-225C8AA968C9}" dt="2022-05-10T17:15:09.842" v="643"/>
          <ac:grpSpMkLst>
            <pc:docMk/>
            <pc:sldMk cId="0" sldId="375"/>
            <ac:grpSpMk id="10" creationId="{50F5B315-C4E8-427A-928C-2AB8EA077074}"/>
          </ac:grpSpMkLst>
        </pc:grpChg>
        <pc:picChg chg="mod">
          <ac:chgData name="Jany Walsh" userId="0310abeb887718a5" providerId="LiveId" clId="{401E1108-04EE-4CB7-BC27-225C8AA968C9}" dt="2022-05-10T17:15:09.842" v="643"/>
          <ac:picMkLst>
            <pc:docMk/>
            <pc:sldMk cId="0" sldId="375"/>
            <ac:picMk id="11" creationId="{C9A35317-B18F-40D3-BC88-34890898CD8C}"/>
          </ac:picMkLst>
        </pc:picChg>
        <pc:picChg chg="mod">
          <ac:chgData name="Jany Walsh" userId="0310abeb887718a5" providerId="LiveId" clId="{401E1108-04EE-4CB7-BC27-225C8AA968C9}" dt="2022-05-10T17:15:09.842" v="643"/>
          <ac:picMkLst>
            <pc:docMk/>
            <pc:sldMk cId="0" sldId="375"/>
            <ac:picMk id="12" creationId="{DDA0A40E-4375-4EEA-B8D4-04745171E715}"/>
          </ac:picMkLst>
        </pc:picChg>
        <pc:picChg chg="mod">
          <ac:chgData name="Jany Walsh" userId="0310abeb887718a5" providerId="LiveId" clId="{401E1108-04EE-4CB7-BC27-225C8AA968C9}" dt="2022-05-10T17:15:09.842" v="643"/>
          <ac:picMkLst>
            <pc:docMk/>
            <pc:sldMk cId="0" sldId="375"/>
            <ac:picMk id="13" creationId="{BDEF9CB3-1092-4C60-B4B4-05D719048FF4}"/>
          </ac:picMkLst>
        </pc:picChg>
        <pc:picChg chg="mod">
          <ac:chgData name="Jany Walsh" userId="0310abeb887718a5" providerId="LiveId" clId="{401E1108-04EE-4CB7-BC27-225C8AA968C9}" dt="2022-05-10T17:15:09.842" v="643"/>
          <ac:picMkLst>
            <pc:docMk/>
            <pc:sldMk cId="0" sldId="375"/>
            <ac:picMk id="40964" creationId="{144CB2A7-CDC7-4A98-82DA-35E611A2A332}"/>
          </ac:picMkLst>
        </pc:picChg>
        <pc:picChg chg="mod">
          <ac:chgData name="Jany Walsh" userId="0310abeb887718a5" providerId="LiveId" clId="{401E1108-04EE-4CB7-BC27-225C8AA968C9}" dt="2022-05-10T17:15:09.842" v="643"/>
          <ac:picMkLst>
            <pc:docMk/>
            <pc:sldMk cId="0" sldId="375"/>
            <ac:picMk id="40966" creationId="{F5CFDC2E-484D-4E84-8116-6BBC65145816}"/>
          </ac:picMkLst>
        </pc:picChg>
        <pc:picChg chg="mod">
          <ac:chgData name="Jany Walsh" userId="0310abeb887718a5" providerId="LiveId" clId="{401E1108-04EE-4CB7-BC27-225C8AA968C9}" dt="2022-05-11T19:35:07.255" v="1606" actId="14100"/>
          <ac:picMkLst>
            <pc:docMk/>
            <pc:sldMk cId="0" sldId="375"/>
            <ac:picMk id="40967" creationId="{A5CA5524-0318-4104-9A8C-FFE1F9008866}"/>
          </ac:picMkLst>
        </pc:picChg>
        <pc:picChg chg="del">
          <ac:chgData name="Jany Walsh" userId="0310abeb887718a5" providerId="LiveId" clId="{401E1108-04EE-4CB7-BC27-225C8AA968C9}" dt="2022-05-10T17:00:09.759" v="481" actId="478"/>
          <ac:picMkLst>
            <pc:docMk/>
            <pc:sldMk cId="0" sldId="375"/>
            <ac:picMk id="40970" creationId="{42476E0C-8382-48E3-81EB-176E5B2DB68D}"/>
          </ac:picMkLst>
        </pc:picChg>
      </pc:sldChg>
      <pc:sldChg chg="delSp modSp del modNotes">
        <pc:chgData name="Jany Walsh" userId="0310abeb887718a5" providerId="LiveId" clId="{401E1108-04EE-4CB7-BC27-225C8AA968C9}" dt="2022-05-11T19:29:50.615" v="1550" actId="2696"/>
        <pc:sldMkLst>
          <pc:docMk/>
          <pc:sldMk cId="0" sldId="381"/>
        </pc:sldMkLst>
        <pc:spChg chg="mod">
          <ac:chgData name="Jany Walsh" userId="0310abeb887718a5" providerId="LiveId" clId="{401E1108-04EE-4CB7-BC27-225C8AA968C9}" dt="2022-05-10T17:15:09.842" v="643"/>
          <ac:spMkLst>
            <pc:docMk/>
            <pc:sldMk cId="0" sldId="381"/>
            <ac:spMk id="30729" creationId="{9E8C938B-D8CF-46FF-A2D1-F689001712AA}"/>
          </ac:spMkLst>
        </pc:spChg>
        <pc:spChg chg="mod">
          <ac:chgData name="Jany Walsh" userId="0310abeb887718a5" providerId="LiveId" clId="{401E1108-04EE-4CB7-BC27-225C8AA968C9}" dt="2022-05-10T17:15:09.842" v="643"/>
          <ac:spMkLst>
            <pc:docMk/>
            <pc:sldMk cId="0" sldId="381"/>
            <ac:spMk id="31748" creationId="{D4311736-E011-47FF-8BD5-4915798D03B9}"/>
          </ac:spMkLst>
        </pc:spChg>
        <pc:spChg chg="mod">
          <ac:chgData name="Jany Walsh" userId="0310abeb887718a5" providerId="LiveId" clId="{401E1108-04EE-4CB7-BC27-225C8AA968C9}" dt="2022-05-10T17:15:09.842" v="643"/>
          <ac:spMkLst>
            <pc:docMk/>
            <pc:sldMk cId="0" sldId="381"/>
            <ac:spMk id="59394" creationId="{73C07E57-EDB3-4554-8595-C88E8EED571E}"/>
          </ac:spMkLst>
        </pc:spChg>
        <pc:grpChg chg="mod">
          <ac:chgData name="Jany Walsh" userId="0310abeb887718a5" providerId="LiveId" clId="{401E1108-04EE-4CB7-BC27-225C8AA968C9}" dt="2022-05-10T17:15:09.842" v="643"/>
          <ac:grpSpMkLst>
            <pc:docMk/>
            <pc:sldMk cId="0" sldId="381"/>
            <ac:grpSpMk id="9" creationId="{63B4B3C2-63AC-46C5-A149-BA6CA82A9CC1}"/>
          </ac:grpSpMkLst>
        </pc:grpChg>
        <pc:picChg chg="mod">
          <ac:chgData name="Jany Walsh" userId="0310abeb887718a5" providerId="LiveId" clId="{401E1108-04EE-4CB7-BC27-225C8AA968C9}" dt="2022-05-10T17:15:09.842" v="643"/>
          <ac:picMkLst>
            <pc:docMk/>
            <pc:sldMk cId="0" sldId="381"/>
            <ac:picMk id="10" creationId="{A42E6E07-BA7A-4A41-A0A4-805B599E6BDA}"/>
          </ac:picMkLst>
        </pc:picChg>
        <pc:picChg chg="mod">
          <ac:chgData name="Jany Walsh" userId="0310abeb887718a5" providerId="LiveId" clId="{401E1108-04EE-4CB7-BC27-225C8AA968C9}" dt="2022-05-10T17:15:09.842" v="643"/>
          <ac:picMkLst>
            <pc:docMk/>
            <pc:sldMk cId="0" sldId="381"/>
            <ac:picMk id="11" creationId="{28DC971D-7DC3-48E3-BA4C-D3F109A0BE33}"/>
          </ac:picMkLst>
        </pc:picChg>
        <pc:picChg chg="mod">
          <ac:chgData name="Jany Walsh" userId="0310abeb887718a5" providerId="LiveId" clId="{401E1108-04EE-4CB7-BC27-225C8AA968C9}" dt="2022-05-10T17:15:09.842" v="643"/>
          <ac:picMkLst>
            <pc:docMk/>
            <pc:sldMk cId="0" sldId="381"/>
            <ac:picMk id="12" creationId="{521462CE-D1D0-4A36-8BBF-88918CA95D8F}"/>
          </ac:picMkLst>
        </pc:picChg>
        <pc:picChg chg="mod">
          <ac:chgData name="Jany Walsh" userId="0310abeb887718a5" providerId="LiveId" clId="{401E1108-04EE-4CB7-BC27-225C8AA968C9}" dt="2022-05-10T17:15:09.842" v="643"/>
          <ac:picMkLst>
            <pc:docMk/>
            <pc:sldMk cId="0" sldId="381"/>
            <ac:picMk id="59396" creationId="{BE2CE240-4C7D-4B73-97DC-8643241A53E7}"/>
          </ac:picMkLst>
        </pc:picChg>
        <pc:picChg chg="mod">
          <ac:chgData name="Jany Walsh" userId="0310abeb887718a5" providerId="LiveId" clId="{401E1108-04EE-4CB7-BC27-225C8AA968C9}" dt="2022-05-10T17:15:09.842" v="643"/>
          <ac:picMkLst>
            <pc:docMk/>
            <pc:sldMk cId="0" sldId="381"/>
            <ac:picMk id="59397" creationId="{C2C68B67-4026-4132-AD30-F9218FC85539}"/>
          </ac:picMkLst>
        </pc:picChg>
        <pc:picChg chg="del mod">
          <ac:chgData name="Jany Walsh" userId="0310abeb887718a5" providerId="LiveId" clId="{401E1108-04EE-4CB7-BC27-225C8AA968C9}" dt="2022-05-11T19:05:03.955" v="1379" actId="478"/>
          <ac:picMkLst>
            <pc:docMk/>
            <pc:sldMk cId="0" sldId="381"/>
            <ac:picMk id="59401" creationId="{4941C6E7-D3AC-47E7-8457-4672935BB126}"/>
          </ac:picMkLst>
        </pc:picChg>
      </pc:sldChg>
      <pc:sldChg chg="modSp mod modNotes">
        <pc:chgData name="Jany Walsh" userId="0310abeb887718a5" providerId="LiveId" clId="{401E1108-04EE-4CB7-BC27-225C8AA968C9}" dt="2022-05-17T16:27:59.325" v="3204" actId="1076"/>
        <pc:sldMkLst>
          <pc:docMk/>
          <pc:sldMk cId="0" sldId="386"/>
        </pc:sldMkLst>
        <pc:spChg chg="mod">
          <ac:chgData name="Jany Walsh" userId="0310abeb887718a5" providerId="LiveId" clId="{401E1108-04EE-4CB7-BC27-225C8AA968C9}" dt="2022-05-12T17:37:34.476" v="2794" actId="1076"/>
          <ac:spMkLst>
            <pc:docMk/>
            <pc:sldMk cId="0" sldId="386"/>
            <ac:spMk id="3" creationId="{E9A7A60A-4AD0-418A-AA47-74DE36252BC0}"/>
          </ac:spMkLst>
        </pc:spChg>
        <pc:spChg chg="mod">
          <ac:chgData name="Jany Walsh" userId="0310abeb887718a5" providerId="LiveId" clId="{401E1108-04EE-4CB7-BC27-225C8AA968C9}" dt="2022-05-11T20:40:36.848" v="2522" actId="1076"/>
          <ac:spMkLst>
            <pc:docMk/>
            <pc:sldMk cId="0" sldId="386"/>
            <ac:spMk id="4" creationId="{15CBD4AD-8476-44AE-B005-1EDA48CC7A87}"/>
          </ac:spMkLst>
        </pc:spChg>
        <pc:spChg chg="mod">
          <ac:chgData name="Jany Walsh" userId="0310abeb887718a5" providerId="LiveId" clId="{401E1108-04EE-4CB7-BC27-225C8AA968C9}" dt="2022-05-11T20:40:12.634" v="2519" actId="2711"/>
          <ac:spMkLst>
            <pc:docMk/>
            <pc:sldMk cId="0" sldId="386"/>
            <ac:spMk id="5" creationId="{FF76E02D-3442-456F-9A37-E42810381F09}"/>
          </ac:spMkLst>
        </pc:spChg>
        <pc:spChg chg="mod">
          <ac:chgData name="Jany Walsh" userId="0310abeb887718a5" providerId="LiveId" clId="{401E1108-04EE-4CB7-BC27-225C8AA968C9}" dt="2022-05-10T17:15:09.842" v="643"/>
          <ac:spMkLst>
            <pc:docMk/>
            <pc:sldMk cId="0" sldId="386"/>
            <ac:spMk id="14" creationId="{3D5838AE-8791-4DF4-A477-75490C6F5FD6}"/>
          </ac:spMkLst>
        </pc:spChg>
        <pc:spChg chg="mod">
          <ac:chgData name="Jany Walsh" userId="0310abeb887718a5" providerId="LiveId" clId="{401E1108-04EE-4CB7-BC27-225C8AA968C9}" dt="2022-05-17T16:27:50.762" v="3203" actId="207"/>
          <ac:spMkLst>
            <pc:docMk/>
            <pc:sldMk cId="0" sldId="386"/>
            <ac:spMk id="69634" creationId="{5F125D3E-9618-491E-B7A4-DFDA3D924EE2}"/>
          </ac:spMkLst>
        </pc:spChg>
        <pc:grpChg chg="mod">
          <ac:chgData name="Jany Walsh" userId="0310abeb887718a5" providerId="LiveId" clId="{401E1108-04EE-4CB7-BC27-225C8AA968C9}" dt="2022-05-11T20:51:12.830" v="2609" actId="1076"/>
          <ac:grpSpMkLst>
            <pc:docMk/>
            <pc:sldMk cId="0" sldId="386"/>
            <ac:grpSpMk id="9" creationId="{9ABB9C19-CC93-42CA-BE2C-C43CCAF2B8B7}"/>
          </ac:grpSpMkLst>
        </pc:grpChg>
        <pc:picChg chg="mod">
          <ac:chgData name="Jany Walsh" userId="0310abeb887718a5" providerId="LiveId" clId="{401E1108-04EE-4CB7-BC27-225C8AA968C9}" dt="2022-05-10T17:15:09.842" v="643"/>
          <ac:picMkLst>
            <pc:docMk/>
            <pc:sldMk cId="0" sldId="386"/>
            <ac:picMk id="10" creationId="{C3EA85C6-8934-4C84-8377-48C368B9B175}"/>
          </ac:picMkLst>
        </pc:picChg>
        <pc:picChg chg="mod">
          <ac:chgData name="Jany Walsh" userId="0310abeb887718a5" providerId="LiveId" clId="{401E1108-04EE-4CB7-BC27-225C8AA968C9}" dt="2022-05-10T17:15:09.842" v="643"/>
          <ac:picMkLst>
            <pc:docMk/>
            <pc:sldMk cId="0" sldId="386"/>
            <ac:picMk id="11" creationId="{AEE60BD4-0E5F-40CD-8A36-1D4249CEBAA3}"/>
          </ac:picMkLst>
        </pc:picChg>
        <pc:picChg chg="mod">
          <ac:chgData name="Jany Walsh" userId="0310abeb887718a5" providerId="LiveId" clId="{401E1108-04EE-4CB7-BC27-225C8AA968C9}" dt="2022-05-11T20:51:10.157" v="2608" actId="1076"/>
          <ac:picMkLst>
            <pc:docMk/>
            <pc:sldMk cId="0" sldId="386"/>
            <ac:picMk id="12" creationId="{EBD6C215-7813-457B-B335-B43A3EA84915}"/>
          </ac:picMkLst>
        </pc:picChg>
        <pc:picChg chg="mod">
          <ac:chgData name="Jany Walsh" userId="0310abeb887718a5" providerId="LiveId" clId="{401E1108-04EE-4CB7-BC27-225C8AA968C9}" dt="2022-05-10T17:15:09.842" v="643"/>
          <ac:picMkLst>
            <pc:docMk/>
            <pc:sldMk cId="0" sldId="386"/>
            <ac:picMk id="17" creationId="{5D2C6FD4-415C-474B-8912-B32FEF1067FC}"/>
          </ac:picMkLst>
        </pc:picChg>
        <pc:picChg chg="mod">
          <ac:chgData name="Jany Walsh" userId="0310abeb887718a5" providerId="LiveId" clId="{401E1108-04EE-4CB7-BC27-225C8AA968C9}" dt="2022-05-17T16:27:59.325" v="3204" actId="1076"/>
          <ac:picMkLst>
            <pc:docMk/>
            <pc:sldMk cId="0" sldId="386"/>
            <ac:picMk id="69639" creationId="{68C76EAA-581F-453D-8FF1-F2D03F4A0AE7}"/>
          </ac:picMkLst>
        </pc:picChg>
      </pc:sldChg>
      <pc:sldChg chg="modSp del mod modNotes">
        <pc:chgData name="Jany Walsh" userId="0310abeb887718a5" providerId="LiveId" clId="{401E1108-04EE-4CB7-BC27-225C8AA968C9}" dt="2022-05-10T20:54:02.417" v="1373" actId="2696"/>
        <pc:sldMkLst>
          <pc:docMk/>
          <pc:sldMk cId="0" sldId="388"/>
        </pc:sldMkLst>
        <pc:spChg chg="mod">
          <ac:chgData name="Jany Walsh" userId="0310abeb887718a5" providerId="LiveId" clId="{401E1108-04EE-4CB7-BC27-225C8AA968C9}" dt="2022-05-10T17:15:09.842" v="643"/>
          <ac:spMkLst>
            <pc:docMk/>
            <pc:sldMk cId="0" sldId="388"/>
            <ac:spMk id="5" creationId="{CAB3CDB7-82AA-4C8A-BA27-8C8D48039D83}"/>
          </ac:spMkLst>
        </pc:spChg>
        <pc:spChg chg="mod">
          <ac:chgData name="Jany Walsh" userId="0310abeb887718a5" providerId="LiveId" clId="{401E1108-04EE-4CB7-BC27-225C8AA968C9}" dt="2022-05-10T17:15:09.842" v="643"/>
          <ac:spMkLst>
            <pc:docMk/>
            <pc:sldMk cId="0" sldId="388"/>
            <ac:spMk id="67586" creationId="{B0D7E6A5-5103-4D22-B12D-12EF2A26B971}"/>
          </ac:spMkLst>
        </pc:spChg>
        <pc:grpChg chg="mod">
          <ac:chgData name="Jany Walsh" userId="0310abeb887718a5" providerId="LiveId" clId="{401E1108-04EE-4CB7-BC27-225C8AA968C9}" dt="2022-05-10T17:15:09.842" v="643"/>
          <ac:grpSpMkLst>
            <pc:docMk/>
            <pc:sldMk cId="0" sldId="388"/>
            <ac:grpSpMk id="6" creationId="{CDEA2553-FF94-47E8-A555-C3367F7B8C77}"/>
          </ac:grpSpMkLst>
        </pc:grpChg>
        <pc:picChg chg="mod">
          <ac:chgData name="Jany Walsh" userId="0310abeb887718a5" providerId="LiveId" clId="{401E1108-04EE-4CB7-BC27-225C8AA968C9}" dt="2022-05-10T17:15:09.842" v="643"/>
          <ac:picMkLst>
            <pc:docMk/>
            <pc:sldMk cId="0" sldId="388"/>
            <ac:picMk id="7" creationId="{11FB7708-F114-4EB5-8073-D3C9506803A0}"/>
          </ac:picMkLst>
        </pc:picChg>
        <pc:picChg chg="mod">
          <ac:chgData name="Jany Walsh" userId="0310abeb887718a5" providerId="LiveId" clId="{401E1108-04EE-4CB7-BC27-225C8AA968C9}" dt="2022-05-10T17:15:09.842" v="643"/>
          <ac:picMkLst>
            <pc:docMk/>
            <pc:sldMk cId="0" sldId="388"/>
            <ac:picMk id="8" creationId="{4E48F747-3F2F-4899-AFD6-FD2F6ECE89BE}"/>
          </ac:picMkLst>
        </pc:picChg>
        <pc:picChg chg="mod">
          <ac:chgData name="Jany Walsh" userId="0310abeb887718a5" providerId="LiveId" clId="{401E1108-04EE-4CB7-BC27-225C8AA968C9}" dt="2022-05-10T17:15:09.842" v="643"/>
          <ac:picMkLst>
            <pc:docMk/>
            <pc:sldMk cId="0" sldId="388"/>
            <ac:picMk id="9" creationId="{67E41A14-E0C1-4626-9FD3-45014687BF0A}"/>
          </ac:picMkLst>
        </pc:picChg>
        <pc:picChg chg="mod">
          <ac:chgData name="Jany Walsh" userId="0310abeb887718a5" providerId="LiveId" clId="{401E1108-04EE-4CB7-BC27-225C8AA968C9}" dt="2022-05-10T17:15:09.842" v="643"/>
          <ac:picMkLst>
            <pc:docMk/>
            <pc:sldMk cId="0" sldId="388"/>
            <ac:picMk id="39940" creationId="{07D3C3B1-E956-4C7E-B564-E2082FC17C1C}"/>
          </ac:picMkLst>
        </pc:picChg>
        <pc:picChg chg="mod">
          <ac:chgData name="Jany Walsh" userId="0310abeb887718a5" providerId="LiveId" clId="{401E1108-04EE-4CB7-BC27-225C8AA968C9}" dt="2022-05-10T17:15:09.842" v="643"/>
          <ac:picMkLst>
            <pc:docMk/>
            <pc:sldMk cId="0" sldId="388"/>
            <ac:picMk id="39941" creationId="{50FE223D-C2E1-48BC-91AF-47E07CFED0FF}"/>
          </ac:picMkLst>
        </pc:picChg>
        <pc:picChg chg="mod">
          <ac:chgData name="Jany Walsh" userId="0310abeb887718a5" providerId="LiveId" clId="{401E1108-04EE-4CB7-BC27-225C8AA968C9}" dt="2022-05-10T17:15:09.842" v="643"/>
          <ac:picMkLst>
            <pc:docMk/>
            <pc:sldMk cId="0" sldId="388"/>
            <ac:picMk id="67592" creationId="{930CB3F9-2DD6-428E-B872-3C422B8F23CA}"/>
          </ac:picMkLst>
        </pc:picChg>
      </pc:sldChg>
      <pc:sldChg chg="addSp modSp del">
        <pc:chgData name="Jany Walsh" userId="0310abeb887718a5" providerId="LiveId" clId="{401E1108-04EE-4CB7-BC27-225C8AA968C9}" dt="2022-05-11T20:10:05.723" v="1904" actId="2696"/>
        <pc:sldMkLst>
          <pc:docMk/>
          <pc:sldMk cId="0" sldId="389"/>
        </pc:sldMkLst>
        <pc:spChg chg="mod">
          <ac:chgData name="Jany Walsh" userId="0310abeb887718a5" providerId="LiveId" clId="{401E1108-04EE-4CB7-BC27-225C8AA968C9}" dt="2022-05-10T17:15:09.842" v="643"/>
          <ac:spMkLst>
            <pc:docMk/>
            <pc:sldMk cId="0" sldId="389"/>
            <ac:spMk id="4" creationId="{F2EE096A-75AB-43DE-9B21-AE8681E6F274}"/>
          </ac:spMkLst>
        </pc:spChg>
        <pc:spChg chg="mod">
          <ac:chgData name="Jany Walsh" userId="0310abeb887718a5" providerId="LiveId" clId="{401E1108-04EE-4CB7-BC27-225C8AA968C9}" dt="2022-05-10T17:15:09.842" v="643"/>
          <ac:spMkLst>
            <pc:docMk/>
            <pc:sldMk cId="0" sldId="389"/>
            <ac:spMk id="5" creationId="{2D4E01B4-FCDF-4921-9983-540AF82B4539}"/>
          </ac:spMkLst>
        </pc:spChg>
        <pc:spChg chg="mod">
          <ac:chgData name="Jany Walsh" userId="0310abeb887718a5" providerId="LiveId" clId="{401E1108-04EE-4CB7-BC27-225C8AA968C9}" dt="2022-05-10T17:15:09.842" v="643"/>
          <ac:spMkLst>
            <pc:docMk/>
            <pc:sldMk cId="0" sldId="389"/>
            <ac:spMk id="15368" creationId="{02C4E0B5-0215-4840-BDE4-59B4EA28B27F}"/>
          </ac:spMkLst>
        </pc:spChg>
        <pc:picChg chg="mod">
          <ac:chgData name="Jany Walsh" userId="0310abeb887718a5" providerId="LiveId" clId="{401E1108-04EE-4CB7-BC27-225C8AA968C9}" dt="2022-05-10T17:15:09.842" v="643"/>
          <ac:picMkLst>
            <pc:docMk/>
            <pc:sldMk cId="0" sldId="389"/>
            <ac:picMk id="9" creationId="{A21AF51C-E3D5-48BD-9E44-FB7FEDC5E9D8}"/>
          </ac:picMkLst>
        </pc:picChg>
        <pc:picChg chg="mod">
          <ac:chgData name="Jany Walsh" userId="0310abeb887718a5" providerId="LiveId" clId="{401E1108-04EE-4CB7-BC27-225C8AA968C9}" dt="2022-05-10T17:15:09.842" v="643"/>
          <ac:picMkLst>
            <pc:docMk/>
            <pc:sldMk cId="0" sldId="389"/>
            <ac:picMk id="10" creationId="{3EAEB2FD-17F6-4466-AF07-8C40686241EA}"/>
          </ac:picMkLst>
        </pc:picChg>
        <pc:picChg chg="add mod">
          <ac:chgData name="Jany Walsh" userId="0310abeb887718a5" providerId="LiveId" clId="{401E1108-04EE-4CB7-BC27-225C8AA968C9}" dt="2022-05-10T17:15:09.842" v="643"/>
          <ac:picMkLst>
            <pc:docMk/>
            <pc:sldMk cId="0" sldId="389"/>
            <ac:picMk id="11" creationId="{71D121FA-37BA-A4F0-5497-7A8D8E463983}"/>
          </ac:picMkLst>
        </pc:picChg>
        <pc:picChg chg="mod">
          <ac:chgData name="Jany Walsh" userId="0310abeb887718a5" providerId="LiveId" clId="{401E1108-04EE-4CB7-BC27-225C8AA968C9}" dt="2022-05-10T17:15:09.842" v="643"/>
          <ac:picMkLst>
            <pc:docMk/>
            <pc:sldMk cId="0" sldId="389"/>
            <ac:picMk id="15367" creationId="{9F6FC5D6-EDAD-474C-8533-1CD30C1A73A5}"/>
          </ac:picMkLst>
        </pc:picChg>
        <pc:cxnChg chg="mod">
          <ac:chgData name="Jany Walsh" userId="0310abeb887718a5" providerId="LiveId" clId="{401E1108-04EE-4CB7-BC27-225C8AA968C9}" dt="2022-05-10T17:15:09.842" v="643"/>
          <ac:cxnSpMkLst>
            <pc:docMk/>
            <pc:sldMk cId="0" sldId="389"/>
            <ac:cxnSpMk id="7" creationId="{D1AA1AF5-4884-49E5-90E2-6BAD545BF239}"/>
          </ac:cxnSpMkLst>
        </pc:cxnChg>
      </pc:sldChg>
      <pc:sldChg chg="addSp delSp modSp mod ord modNotes">
        <pc:chgData name="Jany Walsh" userId="0310abeb887718a5" providerId="LiveId" clId="{401E1108-04EE-4CB7-BC27-225C8AA968C9}" dt="2022-05-17T16:25:27.996" v="3172" actId="14100"/>
        <pc:sldMkLst>
          <pc:docMk/>
          <pc:sldMk cId="0" sldId="390"/>
        </pc:sldMkLst>
        <pc:spChg chg="add del mod">
          <ac:chgData name="Jany Walsh" userId="0310abeb887718a5" providerId="LiveId" clId="{401E1108-04EE-4CB7-BC27-225C8AA968C9}" dt="2022-05-10T17:02:01.387" v="520" actId="478"/>
          <ac:spMkLst>
            <pc:docMk/>
            <pc:sldMk cId="0" sldId="390"/>
            <ac:spMk id="3" creationId="{C1FCCB25-1934-039B-3126-43A5051E5168}"/>
          </ac:spMkLst>
        </pc:spChg>
        <pc:spChg chg="del topLvl">
          <ac:chgData name="Jany Walsh" userId="0310abeb887718a5" providerId="LiveId" clId="{401E1108-04EE-4CB7-BC27-225C8AA968C9}" dt="2022-05-10T16:10:13.439" v="29" actId="478"/>
          <ac:spMkLst>
            <pc:docMk/>
            <pc:sldMk cId="0" sldId="390"/>
            <ac:spMk id="12" creationId="{C780DAA7-51B5-49F5-B692-C71D7E488147}"/>
          </ac:spMkLst>
        </pc:spChg>
        <pc:spChg chg="mod topLvl">
          <ac:chgData name="Jany Walsh" userId="0310abeb887718a5" providerId="LiveId" clId="{401E1108-04EE-4CB7-BC27-225C8AA968C9}" dt="2022-05-17T16:25:27.996" v="3172" actId="14100"/>
          <ac:spMkLst>
            <pc:docMk/>
            <pc:sldMk cId="0" sldId="390"/>
            <ac:spMk id="14" creationId="{1A44D7AD-90E2-4981-A6E0-A5353A1E9C27}"/>
          </ac:spMkLst>
        </pc:spChg>
        <pc:spChg chg="del topLvl">
          <ac:chgData name="Jany Walsh" userId="0310abeb887718a5" providerId="LiveId" clId="{401E1108-04EE-4CB7-BC27-225C8AA968C9}" dt="2022-05-10T16:10:17.952" v="30" actId="478"/>
          <ac:spMkLst>
            <pc:docMk/>
            <pc:sldMk cId="0" sldId="390"/>
            <ac:spMk id="16" creationId="{F1AD1E26-294A-4759-A184-A488A8409B08}"/>
          </ac:spMkLst>
        </pc:spChg>
        <pc:spChg chg="mod topLvl">
          <ac:chgData name="Jany Walsh" userId="0310abeb887718a5" providerId="LiveId" clId="{401E1108-04EE-4CB7-BC27-225C8AA968C9}" dt="2022-05-17T16:25:05.326" v="3167" actId="1076"/>
          <ac:spMkLst>
            <pc:docMk/>
            <pc:sldMk cId="0" sldId="390"/>
            <ac:spMk id="17" creationId="{31444402-AD26-4CE3-AB38-D7D4E8255930}"/>
          </ac:spMkLst>
        </pc:spChg>
        <pc:spChg chg="mod">
          <ac:chgData name="Jany Walsh" userId="0310abeb887718a5" providerId="LiveId" clId="{401E1108-04EE-4CB7-BC27-225C8AA968C9}" dt="2022-05-17T16:25:17.158" v="3169" actId="1076"/>
          <ac:spMkLst>
            <pc:docMk/>
            <pc:sldMk cId="0" sldId="390"/>
            <ac:spMk id="20" creationId="{A84E8615-4143-44C4-B274-1E0FF4A98EF9}"/>
          </ac:spMkLst>
        </pc:spChg>
        <pc:spChg chg="del">
          <ac:chgData name="Jany Walsh" userId="0310abeb887718a5" providerId="LiveId" clId="{401E1108-04EE-4CB7-BC27-225C8AA968C9}" dt="2022-05-10T16:10:19.492" v="31" actId="478"/>
          <ac:spMkLst>
            <pc:docMk/>
            <pc:sldMk cId="0" sldId="390"/>
            <ac:spMk id="21" creationId="{74D8398E-4542-4350-9963-61987BC9232B}"/>
          </ac:spMkLst>
        </pc:spChg>
        <pc:spChg chg="mod">
          <ac:chgData name="Jany Walsh" userId="0310abeb887718a5" providerId="LiveId" clId="{401E1108-04EE-4CB7-BC27-225C8AA968C9}" dt="2022-05-17T16:24:13.541" v="3157" actId="1076"/>
          <ac:spMkLst>
            <pc:docMk/>
            <pc:sldMk cId="0" sldId="390"/>
            <ac:spMk id="22" creationId="{2E21F03B-1E2F-4CAD-B420-EA428761A441}"/>
          </ac:spMkLst>
        </pc:spChg>
        <pc:spChg chg="mod">
          <ac:chgData name="Jany Walsh" userId="0310abeb887718a5" providerId="LiveId" clId="{401E1108-04EE-4CB7-BC27-225C8AA968C9}" dt="2022-05-17T16:24:47.597" v="3164" actId="1076"/>
          <ac:spMkLst>
            <pc:docMk/>
            <pc:sldMk cId="0" sldId="390"/>
            <ac:spMk id="25" creationId="{E7800D0C-E1A1-4414-82F7-07E1AC27317F}"/>
          </ac:spMkLst>
        </pc:spChg>
        <pc:spChg chg="del">
          <ac:chgData name="Jany Walsh" userId="0310abeb887718a5" providerId="LiveId" clId="{401E1108-04EE-4CB7-BC27-225C8AA968C9}" dt="2022-05-10T16:10:21.092" v="32" actId="478"/>
          <ac:spMkLst>
            <pc:docMk/>
            <pc:sldMk cId="0" sldId="390"/>
            <ac:spMk id="26" creationId="{F8C08751-9ACF-4AF8-9529-8C388BD28B71}"/>
          </ac:spMkLst>
        </pc:spChg>
        <pc:spChg chg="mod">
          <ac:chgData name="Jany Walsh" userId="0310abeb887718a5" providerId="LiveId" clId="{401E1108-04EE-4CB7-BC27-225C8AA968C9}" dt="2022-05-17T16:24:28.436" v="3161" actId="1076"/>
          <ac:spMkLst>
            <pc:docMk/>
            <pc:sldMk cId="0" sldId="390"/>
            <ac:spMk id="27" creationId="{49E40DB5-025C-44AF-A9AC-6FA8C21CAB7D}"/>
          </ac:spMkLst>
        </pc:spChg>
        <pc:spChg chg="mod">
          <ac:chgData name="Jany Walsh" userId="0310abeb887718a5" providerId="LiveId" clId="{401E1108-04EE-4CB7-BC27-225C8AA968C9}" dt="2022-05-17T16:25:02.732" v="3166" actId="1076"/>
          <ac:spMkLst>
            <pc:docMk/>
            <pc:sldMk cId="0" sldId="390"/>
            <ac:spMk id="28" creationId="{9E14EA53-B9BC-443A-ADDF-FC04B435CD04}"/>
          </ac:spMkLst>
        </pc:spChg>
        <pc:spChg chg="mod">
          <ac:chgData name="Jany Walsh" userId="0310abeb887718a5" providerId="LiveId" clId="{401E1108-04EE-4CB7-BC27-225C8AA968C9}" dt="2022-05-17T16:25:08.413" v="3168" actId="1076"/>
          <ac:spMkLst>
            <pc:docMk/>
            <pc:sldMk cId="0" sldId="390"/>
            <ac:spMk id="29" creationId="{E93BCBF2-1F33-4854-9A0B-7501AEF1F2E9}"/>
          </ac:spMkLst>
        </pc:spChg>
        <pc:spChg chg="add mod">
          <ac:chgData name="Jany Walsh" userId="0310abeb887718a5" providerId="LiveId" clId="{401E1108-04EE-4CB7-BC27-225C8AA968C9}" dt="2022-05-17T16:23:08.686" v="3143" actId="1076"/>
          <ac:spMkLst>
            <pc:docMk/>
            <pc:sldMk cId="0" sldId="390"/>
            <ac:spMk id="30" creationId="{01519823-23A1-CD48-3AC6-944D505CDD84}"/>
          </ac:spMkLst>
        </pc:spChg>
        <pc:spChg chg="del mod">
          <ac:chgData name="Jany Walsh" userId="0310abeb887718a5" providerId="LiveId" clId="{401E1108-04EE-4CB7-BC27-225C8AA968C9}" dt="2022-05-10T17:01:56.061" v="519" actId="478"/>
          <ac:spMkLst>
            <pc:docMk/>
            <pc:sldMk cId="0" sldId="390"/>
            <ac:spMk id="18434" creationId="{6D86E323-E243-40CC-B456-8CBFA0B35652}"/>
          </ac:spMkLst>
        </pc:spChg>
        <pc:grpChg chg="del">
          <ac:chgData name="Jany Walsh" userId="0310abeb887718a5" providerId="LiveId" clId="{401E1108-04EE-4CB7-BC27-225C8AA968C9}" dt="2022-05-10T17:01:43.221" v="518" actId="478"/>
          <ac:grpSpMkLst>
            <pc:docMk/>
            <pc:sldMk cId="0" sldId="390"/>
            <ac:grpSpMk id="7" creationId="{732B44EB-67C0-4486-8C9F-D99721CBA464}"/>
          </ac:grpSpMkLst>
        </pc:grpChg>
        <pc:grpChg chg="del">
          <ac:chgData name="Jany Walsh" userId="0310abeb887718a5" providerId="LiveId" clId="{401E1108-04EE-4CB7-BC27-225C8AA968C9}" dt="2022-05-10T16:10:13.439" v="29" actId="478"/>
          <ac:grpSpMkLst>
            <pc:docMk/>
            <pc:sldMk cId="0" sldId="390"/>
            <ac:grpSpMk id="18439" creationId="{629E764F-8634-410D-9E1B-2C81CB242013}"/>
          </ac:grpSpMkLst>
        </pc:grpChg>
        <pc:grpChg chg="del">
          <ac:chgData name="Jany Walsh" userId="0310abeb887718a5" providerId="LiveId" clId="{401E1108-04EE-4CB7-BC27-225C8AA968C9}" dt="2022-05-10T16:10:17.952" v="30" actId="478"/>
          <ac:grpSpMkLst>
            <pc:docMk/>
            <pc:sldMk cId="0" sldId="390"/>
            <ac:grpSpMk id="18440" creationId="{98C957A0-8714-4413-A6A2-9646A0F60B6B}"/>
          </ac:grpSpMkLst>
        </pc:grpChg>
        <pc:grpChg chg="mod">
          <ac:chgData name="Jany Walsh" userId="0310abeb887718a5" providerId="LiveId" clId="{401E1108-04EE-4CB7-BC27-225C8AA968C9}" dt="2022-05-17T16:24:33.573" v="3162" actId="14100"/>
          <ac:grpSpMkLst>
            <pc:docMk/>
            <pc:sldMk cId="0" sldId="390"/>
            <ac:grpSpMk id="18441" creationId="{D200B9B5-3939-4B07-B8A3-12EF727F1E00}"/>
          </ac:grpSpMkLst>
        </pc:grpChg>
        <pc:grpChg chg="mod">
          <ac:chgData name="Jany Walsh" userId="0310abeb887718a5" providerId="LiveId" clId="{401E1108-04EE-4CB7-BC27-225C8AA968C9}" dt="2022-05-17T16:25:23.941" v="3171" actId="14100"/>
          <ac:grpSpMkLst>
            <pc:docMk/>
            <pc:sldMk cId="0" sldId="390"/>
            <ac:grpSpMk id="18442" creationId="{720C7CD1-D54B-4CC2-BC74-AF9975C00E18}"/>
          </ac:grpSpMkLst>
        </pc:grpChg>
        <pc:grpChg chg="del">
          <ac:chgData name="Jany Walsh" userId="0310abeb887718a5" providerId="LiveId" clId="{401E1108-04EE-4CB7-BC27-225C8AA968C9}" dt="2022-05-10T16:10:21.092" v="32" actId="478"/>
          <ac:grpSpMkLst>
            <pc:docMk/>
            <pc:sldMk cId="0" sldId="390"/>
            <ac:grpSpMk id="18446" creationId="{0E99E13D-54C6-4A73-8D25-202DAB893FDE}"/>
          </ac:grpSpMkLst>
        </pc:grpChg>
        <pc:grpChg chg="del">
          <ac:chgData name="Jany Walsh" userId="0310abeb887718a5" providerId="LiveId" clId="{401E1108-04EE-4CB7-BC27-225C8AA968C9}" dt="2022-05-10T16:10:19.492" v="31" actId="478"/>
          <ac:grpSpMkLst>
            <pc:docMk/>
            <pc:sldMk cId="0" sldId="390"/>
            <ac:grpSpMk id="18450" creationId="{13EA5B2D-3D2A-4D4B-BE99-5FAF3F62BE2D}"/>
          </ac:grpSpMkLst>
        </pc:grpChg>
        <pc:picChg chg="mod topLvl">
          <ac:chgData name="Jany Walsh" userId="0310abeb887718a5" providerId="LiveId" clId="{401E1108-04EE-4CB7-BC27-225C8AA968C9}" dt="2022-05-11T20:48:48.419" v="2589" actId="1076"/>
          <ac:picMkLst>
            <pc:docMk/>
            <pc:sldMk cId="0" sldId="390"/>
            <ac:picMk id="8" creationId="{2DF55C7E-7057-4362-9BE3-DF5C29E413C4}"/>
          </ac:picMkLst>
        </pc:picChg>
        <pc:picChg chg="del topLvl">
          <ac:chgData name="Jany Walsh" userId="0310abeb887718a5" providerId="LiveId" clId="{401E1108-04EE-4CB7-BC27-225C8AA968C9}" dt="2022-05-10T17:01:43.221" v="518" actId="478"/>
          <ac:picMkLst>
            <pc:docMk/>
            <pc:sldMk cId="0" sldId="390"/>
            <ac:picMk id="9" creationId="{9FEA2CD6-489F-4DF4-97CC-3F57E01D0B8B}"/>
          </ac:picMkLst>
        </pc:picChg>
        <pc:picChg chg="mod">
          <ac:chgData name="Jany Walsh" userId="0310abeb887718a5" providerId="LiveId" clId="{401E1108-04EE-4CB7-BC27-225C8AA968C9}" dt="2022-05-11T20:48:46.722" v="2588" actId="1076"/>
          <ac:picMkLst>
            <pc:docMk/>
            <pc:sldMk cId="0" sldId="390"/>
            <ac:picMk id="10" creationId="{0E651A1C-6FDC-49AF-A746-910501EAFD85}"/>
          </ac:picMkLst>
        </pc:picChg>
        <pc:picChg chg="del">
          <ac:chgData name="Jany Walsh" userId="0310abeb887718a5" providerId="LiveId" clId="{401E1108-04EE-4CB7-BC27-225C8AA968C9}" dt="2022-05-10T16:10:39.955" v="35" actId="478"/>
          <ac:picMkLst>
            <pc:docMk/>
            <pc:sldMk cId="0" sldId="390"/>
            <ac:picMk id="18438" creationId="{98A6BCA5-18D7-4432-8BCC-65000D35B1E6}"/>
          </ac:picMkLst>
        </pc:picChg>
        <pc:picChg chg="del">
          <ac:chgData name="Jany Walsh" userId="0310abeb887718a5" providerId="LiveId" clId="{401E1108-04EE-4CB7-BC27-225C8AA968C9}" dt="2022-05-10T16:10:34.533" v="33" actId="21"/>
          <ac:picMkLst>
            <pc:docMk/>
            <pc:sldMk cId="0" sldId="390"/>
            <ac:picMk id="18445" creationId="{7DEEB4F3-B2E0-4435-BF58-F04ACBACD4C1}"/>
          </ac:picMkLst>
        </pc:picChg>
      </pc:sldChg>
      <pc:sldChg chg="addSp delSp modSp mod modNotes">
        <pc:chgData name="Jany Walsh" userId="0310abeb887718a5" providerId="LiveId" clId="{401E1108-04EE-4CB7-BC27-225C8AA968C9}" dt="2022-05-17T16:17:31.272" v="3088" actId="1076"/>
        <pc:sldMkLst>
          <pc:docMk/>
          <pc:sldMk cId="0" sldId="391"/>
        </pc:sldMkLst>
        <pc:spChg chg="mod">
          <ac:chgData name="Jany Walsh" userId="0310abeb887718a5" providerId="LiveId" clId="{401E1108-04EE-4CB7-BC27-225C8AA968C9}" dt="2022-05-12T18:01:07.778" v="2922" actId="1076"/>
          <ac:spMkLst>
            <pc:docMk/>
            <pc:sldMk cId="0" sldId="391"/>
            <ac:spMk id="31" creationId="{EE2F8E1C-0547-47FD-9B5C-3D29C151BA98}"/>
          </ac:spMkLst>
        </pc:spChg>
        <pc:spChg chg="mod">
          <ac:chgData name="Jany Walsh" userId="0310abeb887718a5" providerId="LiveId" clId="{401E1108-04EE-4CB7-BC27-225C8AA968C9}" dt="2022-05-12T18:08:48.742" v="3054" actId="207"/>
          <ac:spMkLst>
            <pc:docMk/>
            <pc:sldMk cId="0" sldId="391"/>
            <ac:spMk id="34" creationId="{F6ACC6D3-0A91-47BD-8D58-736557B68095}"/>
          </ac:spMkLst>
        </pc:spChg>
        <pc:spChg chg="add mod">
          <ac:chgData name="Jany Walsh" userId="0310abeb887718a5" providerId="LiveId" clId="{401E1108-04EE-4CB7-BC27-225C8AA968C9}" dt="2022-05-12T18:01:16.058" v="2924" actId="1076"/>
          <ac:spMkLst>
            <pc:docMk/>
            <pc:sldMk cId="0" sldId="391"/>
            <ac:spMk id="35" creationId="{AE3F5C05-FDA4-B0EE-E110-B9412461CEAE}"/>
          </ac:spMkLst>
        </pc:spChg>
        <pc:spChg chg="add del mod">
          <ac:chgData name="Jany Walsh" userId="0310abeb887718a5" providerId="LiveId" clId="{401E1108-04EE-4CB7-BC27-225C8AA968C9}" dt="2022-05-12T17:56:11.527" v="2845" actId="478"/>
          <ac:spMkLst>
            <pc:docMk/>
            <pc:sldMk cId="0" sldId="391"/>
            <ac:spMk id="36" creationId="{45DA3DDC-FD53-C75D-C04C-0F0F01242C3D}"/>
          </ac:spMkLst>
        </pc:spChg>
        <pc:spChg chg="add mod">
          <ac:chgData name="Jany Walsh" userId="0310abeb887718a5" providerId="LiveId" clId="{401E1108-04EE-4CB7-BC27-225C8AA968C9}" dt="2022-05-12T18:01:03.466" v="2921" actId="1076"/>
          <ac:spMkLst>
            <pc:docMk/>
            <pc:sldMk cId="0" sldId="391"/>
            <ac:spMk id="37" creationId="{309B46EF-4118-403D-8691-1C0CF60B6CA1}"/>
          </ac:spMkLst>
        </pc:spChg>
        <pc:spChg chg="mod">
          <ac:chgData name="Jany Walsh" userId="0310abeb887718a5" providerId="LiveId" clId="{401E1108-04EE-4CB7-BC27-225C8AA968C9}" dt="2022-05-12T18:02:12.857" v="2934" actId="1076"/>
          <ac:spMkLst>
            <pc:docMk/>
            <pc:sldMk cId="0" sldId="391"/>
            <ac:spMk id="38" creationId="{FF42C41F-CCE4-4A4A-AD91-9DC7BC97D423}"/>
          </ac:spMkLst>
        </pc:spChg>
        <pc:spChg chg="add mod">
          <ac:chgData name="Jany Walsh" userId="0310abeb887718a5" providerId="LiveId" clId="{401E1108-04EE-4CB7-BC27-225C8AA968C9}" dt="2022-05-12T18:00:39.498" v="2913" actId="14100"/>
          <ac:spMkLst>
            <pc:docMk/>
            <pc:sldMk cId="0" sldId="391"/>
            <ac:spMk id="39" creationId="{8D5049EC-9FDA-D28D-575E-7EEE558FE779}"/>
          </ac:spMkLst>
        </pc:spChg>
        <pc:spChg chg="mod">
          <ac:chgData name="Jany Walsh" userId="0310abeb887718a5" providerId="LiveId" clId="{401E1108-04EE-4CB7-BC27-225C8AA968C9}" dt="2022-05-12T18:08:00.624" v="3047" actId="14100"/>
          <ac:spMkLst>
            <pc:docMk/>
            <pc:sldMk cId="0" sldId="391"/>
            <ac:spMk id="41" creationId="{28B2CBAF-EF4F-4BEF-920A-10E49B19083B}"/>
          </ac:spMkLst>
        </pc:spChg>
        <pc:spChg chg="add mod">
          <ac:chgData name="Jany Walsh" userId="0310abeb887718a5" providerId="LiveId" clId="{401E1108-04EE-4CB7-BC27-225C8AA968C9}" dt="2022-05-12T18:02:16.690" v="2935" actId="1076"/>
          <ac:spMkLst>
            <pc:docMk/>
            <pc:sldMk cId="0" sldId="391"/>
            <ac:spMk id="42" creationId="{7B522BA8-116E-BCEF-4AEC-92FFB5D04087}"/>
          </ac:spMkLst>
        </pc:spChg>
        <pc:spChg chg="add mod">
          <ac:chgData name="Jany Walsh" userId="0310abeb887718a5" providerId="LiveId" clId="{401E1108-04EE-4CB7-BC27-225C8AA968C9}" dt="2022-05-12T18:08:09.057" v="3050" actId="1076"/>
          <ac:spMkLst>
            <pc:docMk/>
            <pc:sldMk cId="0" sldId="391"/>
            <ac:spMk id="43" creationId="{07BEB773-4589-3F4C-B518-E4FD24703473}"/>
          </ac:spMkLst>
        </pc:spChg>
        <pc:spChg chg="add mod">
          <ac:chgData name="Jany Walsh" userId="0310abeb887718a5" providerId="LiveId" clId="{401E1108-04EE-4CB7-BC27-225C8AA968C9}" dt="2022-05-12T18:08:15.377" v="3053" actId="1076"/>
          <ac:spMkLst>
            <pc:docMk/>
            <pc:sldMk cId="0" sldId="391"/>
            <ac:spMk id="44" creationId="{C298DD83-79DE-78F2-D666-2EBD6EF80DDB}"/>
          </ac:spMkLst>
        </pc:spChg>
        <pc:spChg chg="mod">
          <ac:chgData name="Jany Walsh" userId="0310abeb887718a5" providerId="LiveId" clId="{401E1108-04EE-4CB7-BC27-225C8AA968C9}" dt="2022-05-12T18:01:39.650" v="2927" actId="1076"/>
          <ac:spMkLst>
            <pc:docMk/>
            <pc:sldMk cId="0" sldId="391"/>
            <ac:spMk id="45" creationId="{CF770B16-0531-492C-B516-13AFB18EEC7E}"/>
          </ac:spMkLst>
        </pc:spChg>
        <pc:spChg chg="mod">
          <ac:chgData name="Jany Walsh" userId="0310abeb887718a5" providerId="LiveId" clId="{401E1108-04EE-4CB7-BC27-225C8AA968C9}" dt="2022-05-12T18:01:39.650" v="2927" actId="1076"/>
          <ac:spMkLst>
            <pc:docMk/>
            <pc:sldMk cId="0" sldId="391"/>
            <ac:spMk id="46" creationId="{BFF58AD4-BA05-4806-AD0F-83C1736AACA3}"/>
          </ac:spMkLst>
        </pc:spChg>
        <pc:spChg chg="del mod">
          <ac:chgData name="Jany Walsh" userId="0310abeb887718a5" providerId="LiveId" clId="{401E1108-04EE-4CB7-BC27-225C8AA968C9}" dt="2022-05-12T17:53:17.568" v="2832" actId="478"/>
          <ac:spMkLst>
            <pc:docMk/>
            <pc:sldMk cId="0" sldId="391"/>
            <ac:spMk id="20487" creationId="{3DA42AEA-8D41-4E9D-BAE4-4FCD50C6281A}"/>
          </ac:spMkLst>
        </pc:spChg>
        <pc:spChg chg="mod">
          <ac:chgData name="Jany Walsh" userId="0310abeb887718a5" providerId="LiveId" clId="{401E1108-04EE-4CB7-BC27-225C8AA968C9}" dt="2022-05-12T18:01:50.690" v="2929" actId="14100"/>
          <ac:spMkLst>
            <pc:docMk/>
            <pc:sldMk cId="0" sldId="391"/>
            <ac:spMk id="20488" creationId="{9CEFF24B-97F6-4903-8647-31A40B2763A1}"/>
          </ac:spMkLst>
        </pc:spChg>
        <pc:spChg chg="del mod">
          <ac:chgData name="Jany Walsh" userId="0310abeb887718a5" providerId="LiveId" clId="{401E1108-04EE-4CB7-BC27-225C8AA968C9}" dt="2022-05-12T17:57:26.052" v="2866" actId="478"/>
          <ac:spMkLst>
            <pc:docMk/>
            <pc:sldMk cId="0" sldId="391"/>
            <ac:spMk id="20491" creationId="{76E44823-E101-412A-9B37-F2969A5629A5}"/>
          </ac:spMkLst>
        </pc:spChg>
        <pc:spChg chg="mod">
          <ac:chgData name="Jany Walsh" userId="0310abeb887718a5" providerId="LiveId" clId="{401E1108-04EE-4CB7-BC27-225C8AA968C9}" dt="2022-05-12T18:01:14.042" v="2923" actId="1076"/>
          <ac:spMkLst>
            <pc:docMk/>
            <pc:sldMk cId="0" sldId="391"/>
            <ac:spMk id="20492" creationId="{E94F3D27-7565-49A6-A938-E8095E2032BD}"/>
          </ac:spMkLst>
        </pc:spChg>
        <pc:spChg chg="mod">
          <ac:chgData name="Jany Walsh" userId="0310abeb887718a5" providerId="LiveId" clId="{401E1108-04EE-4CB7-BC27-225C8AA968C9}" dt="2022-05-12T18:01:39.650" v="2927" actId="1076"/>
          <ac:spMkLst>
            <pc:docMk/>
            <pc:sldMk cId="0" sldId="391"/>
            <ac:spMk id="20493" creationId="{C4A24CB4-0ECA-45A6-8C14-427ABECE1E02}"/>
          </ac:spMkLst>
        </pc:spChg>
        <pc:spChg chg="mod">
          <ac:chgData name="Jany Walsh" userId="0310abeb887718a5" providerId="LiveId" clId="{401E1108-04EE-4CB7-BC27-225C8AA968C9}" dt="2022-05-12T18:01:39.650" v="2927" actId="1076"/>
          <ac:spMkLst>
            <pc:docMk/>
            <pc:sldMk cId="0" sldId="391"/>
            <ac:spMk id="20496" creationId="{4D847A9A-4FE2-4478-8F8F-F5E7E0838F2F}"/>
          </ac:spMkLst>
        </pc:spChg>
        <pc:spChg chg="mod">
          <ac:chgData name="Jany Walsh" userId="0310abeb887718a5" providerId="LiveId" clId="{401E1108-04EE-4CB7-BC27-225C8AA968C9}" dt="2022-05-12T18:01:39.650" v="2927" actId="1076"/>
          <ac:spMkLst>
            <pc:docMk/>
            <pc:sldMk cId="0" sldId="391"/>
            <ac:spMk id="20497" creationId="{D8739EF9-74C6-4A1E-B4CA-A9E4782921C1}"/>
          </ac:spMkLst>
        </pc:spChg>
        <pc:spChg chg="mod">
          <ac:chgData name="Jany Walsh" userId="0310abeb887718a5" providerId="LiveId" clId="{401E1108-04EE-4CB7-BC27-225C8AA968C9}" dt="2022-05-12T18:01:39.650" v="2927" actId="1076"/>
          <ac:spMkLst>
            <pc:docMk/>
            <pc:sldMk cId="0" sldId="391"/>
            <ac:spMk id="20498" creationId="{5968EC89-CE6D-4FB0-9E48-F8820C989A41}"/>
          </ac:spMkLst>
        </pc:spChg>
        <pc:spChg chg="mod">
          <ac:chgData name="Jany Walsh" userId="0310abeb887718a5" providerId="LiveId" clId="{401E1108-04EE-4CB7-BC27-225C8AA968C9}" dt="2022-05-12T18:01:39.650" v="2927" actId="1076"/>
          <ac:spMkLst>
            <pc:docMk/>
            <pc:sldMk cId="0" sldId="391"/>
            <ac:spMk id="20499" creationId="{3E984626-0330-4B46-A192-379BA3C75DC5}"/>
          </ac:spMkLst>
        </pc:spChg>
        <pc:spChg chg="mod">
          <ac:chgData name="Jany Walsh" userId="0310abeb887718a5" providerId="LiveId" clId="{401E1108-04EE-4CB7-BC27-225C8AA968C9}" dt="2022-05-12T18:01:39.650" v="2927" actId="1076"/>
          <ac:spMkLst>
            <pc:docMk/>
            <pc:sldMk cId="0" sldId="391"/>
            <ac:spMk id="20501" creationId="{91D41CE5-0B5F-4823-97CE-0B2C16C351E2}"/>
          </ac:spMkLst>
        </pc:spChg>
        <pc:spChg chg="del mod">
          <ac:chgData name="Jany Walsh" userId="0310abeb887718a5" providerId="LiveId" clId="{401E1108-04EE-4CB7-BC27-225C8AA968C9}" dt="2022-05-12T17:56:19.509" v="2847" actId="478"/>
          <ac:spMkLst>
            <pc:docMk/>
            <pc:sldMk cId="0" sldId="391"/>
            <ac:spMk id="20503" creationId="{4A0637A2-E28E-4CAB-B8B3-45DD61C110F0}"/>
          </ac:spMkLst>
        </pc:spChg>
        <pc:spChg chg="mod">
          <ac:chgData name="Jany Walsh" userId="0310abeb887718a5" providerId="LiveId" clId="{401E1108-04EE-4CB7-BC27-225C8AA968C9}" dt="2022-05-12T18:00:30.034" v="2910" actId="1076"/>
          <ac:spMkLst>
            <pc:docMk/>
            <pc:sldMk cId="0" sldId="391"/>
            <ac:spMk id="20504" creationId="{2604EFE3-4C99-47C2-92CA-2B914F9A49DA}"/>
          </ac:spMkLst>
        </pc:spChg>
        <pc:spChg chg="mod">
          <ac:chgData name="Jany Walsh" userId="0310abeb887718a5" providerId="LiveId" clId="{401E1108-04EE-4CB7-BC27-225C8AA968C9}" dt="2022-05-12T18:00:34.378" v="2911" actId="14100"/>
          <ac:spMkLst>
            <pc:docMk/>
            <pc:sldMk cId="0" sldId="391"/>
            <ac:spMk id="20505" creationId="{BF18AF9A-C2E1-4EE8-95D1-94B9D6C1CC76}"/>
          </ac:spMkLst>
        </pc:spChg>
        <pc:spChg chg="mod">
          <ac:chgData name="Jany Walsh" userId="0310abeb887718a5" providerId="LiveId" clId="{401E1108-04EE-4CB7-BC27-225C8AA968C9}" dt="2022-05-12T18:00:18.731" v="2905" actId="14100"/>
          <ac:spMkLst>
            <pc:docMk/>
            <pc:sldMk cId="0" sldId="391"/>
            <ac:spMk id="20507" creationId="{A804931E-B798-45FA-A951-B4D61134EFB4}"/>
          </ac:spMkLst>
        </pc:spChg>
        <pc:spChg chg="mod">
          <ac:chgData name="Jany Walsh" userId="0310abeb887718a5" providerId="LiveId" clId="{401E1108-04EE-4CB7-BC27-225C8AA968C9}" dt="2022-05-17T16:17:31.272" v="3088" actId="1076"/>
          <ac:spMkLst>
            <pc:docMk/>
            <pc:sldMk cId="0" sldId="391"/>
            <ac:spMk id="20510" creationId="{AB32CE6A-EF9D-4167-82FF-E31261F709CC}"/>
          </ac:spMkLst>
        </pc:spChg>
        <pc:grpChg chg="del mod">
          <ac:chgData name="Jany Walsh" userId="0310abeb887718a5" providerId="LiveId" clId="{401E1108-04EE-4CB7-BC27-225C8AA968C9}" dt="2022-05-12T17:56:54.302" v="2854" actId="478"/>
          <ac:grpSpMkLst>
            <pc:docMk/>
            <pc:sldMk cId="0" sldId="391"/>
            <ac:grpSpMk id="7" creationId="{C3DC77A0-5C47-4FA2-A7C6-BE664C2FCC8E}"/>
          </ac:grpSpMkLst>
        </pc:grpChg>
        <pc:picChg chg="add mod">
          <ac:chgData name="Jany Walsh" userId="0310abeb887718a5" providerId="LiveId" clId="{401E1108-04EE-4CB7-BC27-225C8AA968C9}" dt="2022-05-12T18:00:48.762" v="2917" actId="1076"/>
          <ac:picMkLst>
            <pc:docMk/>
            <pc:sldMk cId="0" sldId="391"/>
            <ac:picMk id="3" creationId="{F5CB8DFA-0107-56D0-7562-56A65C5BDEFB}"/>
          </ac:picMkLst>
        </pc:picChg>
        <pc:picChg chg="mod">
          <ac:chgData name="Jany Walsh" userId="0310abeb887718a5" providerId="LiveId" clId="{401E1108-04EE-4CB7-BC27-225C8AA968C9}" dt="2022-05-10T17:15:09.842" v="643"/>
          <ac:picMkLst>
            <pc:docMk/>
            <pc:sldMk cId="0" sldId="391"/>
            <ac:picMk id="8" creationId="{2F965AC1-F3F2-489A-9A29-22096B006EFA}"/>
          </ac:picMkLst>
        </pc:picChg>
        <pc:picChg chg="mod">
          <ac:chgData name="Jany Walsh" userId="0310abeb887718a5" providerId="LiveId" clId="{401E1108-04EE-4CB7-BC27-225C8AA968C9}" dt="2022-05-10T17:15:09.842" v="643"/>
          <ac:picMkLst>
            <pc:docMk/>
            <pc:sldMk cId="0" sldId="391"/>
            <ac:picMk id="9" creationId="{156840D1-CF08-4835-A28F-912886DF8231}"/>
          </ac:picMkLst>
        </pc:picChg>
        <pc:picChg chg="mod">
          <ac:chgData name="Jany Walsh" userId="0310abeb887718a5" providerId="LiveId" clId="{401E1108-04EE-4CB7-BC27-225C8AA968C9}" dt="2022-05-11T20:48:15.929" v="2581" actId="1076"/>
          <ac:picMkLst>
            <pc:docMk/>
            <pc:sldMk cId="0" sldId="391"/>
            <ac:picMk id="10" creationId="{913C6864-C44E-4BE6-8AEA-CAF883A4981E}"/>
          </ac:picMkLst>
        </pc:picChg>
        <pc:picChg chg="add mod">
          <ac:chgData name="Jany Walsh" userId="0310abeb887718a5" providerId="LiveId" clId="{401E1108-04EE-4CB7-BC27-225C8AA968C9}" dt="2022-05-12T18:00:55.710" v="2918" actId="1076"/>
          <ac:picMkLst>
            <pc:docMk/>
            <pc:sldMk cId="0" sldId="391"/>
            <ac:picMk id="33" creationId="{1C9018FF-9FFB-4E82-7810-A6BA7D879CEF}"/>
          </ac:picMkLst>
        </pc:picChg>
        <pc:picChg chg="add mod">
          <ac:chgData name="Jany Walsh" userId="0310abeb887718a5" providerId="LiveId" clId="{401E1108-04EE-4CB7-BC27-225C8AA968C9}" dt="2022-05-12T18:00:41.509" v="2914" actId="1076"/>
          <ac:picMkLst>
            <pc:docMk/>
            <pc:sldMk cId="0" sldId="391"/>
            <ac:picMk id="40" creationId="{6E4B4C27-2493-35D6-FE77-F49E6832CB6D}"/>
          </ac:picMkLst>
        </pc:picChg>
        <pc:picChg chg="del mod">
          <ac:chgData name="Jany Walsh" userId="0310abeb887718a5" providerId="LiveId" clId="{401E1108-04EE-4CB7-BC27-225C8AA968C9}" dt="2022-05-12T18:08:10.149" v="3051" actId="478"/>
          <ac:picMkLst>
            <pc:docMk/>
            <pc:sldMk cId="0" sldId="391"/>
            <ac:picMk id="51" creationId="{AE2B9C87-DEE9-40E4-B2CA-8EE22B14631B}"/>
          </ac:picMkLst>
        </pc:picChg>
        <pc:picChg chg="del mod">
          <ac:chgData name="Jany Walsh" userId="0310abeb887718a5" providerId="LiveId" clId="{401E1108-04EE-4CB7-BC27-225C8AA968C9}" dt="2022-05-12T17:52:46.050" v="2826" actId="478"/>
          <ac:picMkLst>
            <pc:docMk/>
            <pc:sldMk cId="0" sldId="391"/>
            <ac:picMk id="53" creationId="{D7DD0ED2-9569-40D7-A0FC-39BC2ACFE90E}"/>
          </ac:picMkLst>
        </pc:picChg>
        <pc:picChg chg="del mod">
          <ac:chgData name="Jany Walsh" userId="0310abeb887718a5" providerId="LiveId" clId="{401E1108-04EE-4CB7-BC27-225C8AA968C9}" dt="2022-05-12T17:57:24.976" v="2865" actId="478"/>
          <ac:picMkLst>
            <pc:docMk/>
            <pc:sldMk cId="0" sldId="391"/>
            <ac:picMk id="57" creationId="{6CD81F1A-F8B4-4F77-97D9-42BEECBFC27A}"/>
          </ac:picMkLst>
        </pc:picChg>
        <pc:picChg chg="del mod">
          <ac:chgData name="Jany Walsh" userId="0310abeb887718a5" providerId="LiveId" clId="{401E1108-04EE-4CB7-BC27-225C8AA968C9}" dt="2022-05-12T18:08:02.690" v="3048" actId="478"/>
          <ac:picMkLst>
            <pc:docMk/>
            <pc:sldMk cId="0" sldId="391"/>
            <ac:picMk id="62" creationId="{3C66A368-DDCD-493C-98F1-0B1A68085598}"/>
          </ac:picMkLst>
        </pc:picChg>
        <pc:picChg chg="mod">
          <ac:chgData name="Jany Walsh" userId="0310abeb887718a5" providerId="LiveId" clId="{401E1108-04EE-4CB7-BC27-225C8AA968C9}" dt="2022-05-12T18:00:20.842" v="2906" actId="1076"/>
          <ac:picMkLst>
            <pc:docMk/>
            <pc:sldMk cId="0" sldId="391"/>
            <ac:picMk id="20508" creationId="{D275E437-FE34-45DD-BF1F-639D4A928383}"/>
          </ac:picMkLst>
        </pc:picChg>
        <pc:picChg chg="mod">
          <ac:chgData name="Jany Walsh" userId="0310abeb887718a5" providerId="LiveId" clId="{401E1108-04EE-4CB7-BC27-225C8AA968C9}" dt="2022-05-12T18:00:22.210" v="2907" actId="1076"/>
          <ac:picMkLst>
            <pc:docMk/>
            <pc:sldMk cId="0" sldId="391"/>
            <ac:picMk id="20509" creationId="{5A1D00BB-CE3E-4380-A554-0BD093389264}"/>
          </ac:picMkLst>
        </pc:picChg>
      </pc:sldChg>
      <pc:sldChg chg="modSp del mod modNotes">
        <pc:chgData name="Jany Walsh" userId="0310abeb887718a5" providerId="LiveId" clId="{401E1108-04EE-4CB7-BC27-225C8AA968C9}" dt="2022-05-12T18:06:23.521" v="3037" actId="47"/>
        <pc:sldMkLst>
          <pc:docMk/>
          <pc:sldMk cId="0" sldId="392"/>
        </pc:sldMkLst>
        <pc:spChg chg="mod">
          <ac:chgData name="Jany Walsh" userId="0310abeb887718a5" providerId="LiveId" clId="{401E1108-04EE-4CB7-BC27-225C8AA968C9}" dt="2022-05-12T17:03:09.335" v="2703" actId="207"/>
          <ac:spMkLst>
            <pc:docMk/>
            <pc:sldMk cId="0" sldId="392"/>
            <ac:spMk id="31" creationId="{D9D3BD37-1F0C-44AC-A63D-8B75E71A6A85}"/>
          </ac:spMkLst>
        </pc:spChg>
        <pc:spChg chg="mod">
          <ac:chgData name="Jany Walsh" userId="0310abeb887718a5" providerId="LiveId" clId="{401E1108-04EE-4CB7-BC27-225C8AA968C9}" dt="2022-05-10T19:29:16.288" v="796" actId="207"/>
          <ac:spMkLst>
            <pc:docMk/>
            <pc:sldMk cId="0" sldId="392"/>
            <ac:spMk id="34" creationId="{F1A566EE-8BC7-4179-8A18-C58D636F3928}"/>
          </ac:spMkLst>
        </pc:spChg>
        <pc:spChg chg="mod">
          <ac:chgData name="Jany Walsh" userId="0310abeb887718a5" providerId="LiveId" clId="{401E1108-04EE-4CB7-BC27-225C8AA968C9}" dt="2022-05-12T17:03:10.951" v="2704" actId="207"/>
          <ac:spMkLst>
            <pc:docMk/>
            <pc:sldMk cId="0" sldId="392"/>
            <ac:spMk id="38" creationId="{61850A4A-06A5-44A0-925A-F7B1C2D75348}"/>
          </ac:spMkLst>
        </pc:spChg>
        <pc:spChg chg="mod">
          <ac:chgData name="Jany Walsh" userId="0310abeb887718a5" providerId="LiveId" clId="{401E1108-04EE-4CB7-BC27-225C8AA968C9}" dt="2022-05-10T17:15:09.842" v="643"/>
          <ac:spMkLst>
            <pc:docMk/>
            <pc:sldMk cId="0" sldId="392"/>
            <ac:spMk id="41" creationId="{CD623C57-F28C-4525-87AA-12891317DE5B}"/>
          </ac:spMkLst>
        </pc:spChg>
        <pc:spChg chg="mod">
          <ac:chgData name="Jany Walsh" userId="0310abeb887718a5" providerId="LiveId" clId="{401E1108-04EE-4CB7-BC27-225C8AA968C9}" dt="2022-05-10T19:29:10.071" v="795" actId="207"/>
          <ac:spMkLst>
            <pc:docMk/>
            <pc:sldMk cId="0" sldId="392"/>
            <ac:spMk id="22535" creationId="{B51C4F60-C24E-4B32-9ADE-1793171E72F5}"/>
          </ac:spMkLst>
        </pc:spChg>
        <pc:spChg chg="mod">
          <ac:chgData name="Jany Walsh" userId="0310abeb887718a5" providerId="LiveId" clId="{401E1108-04EE-4CB7-BC27-225C8AA968C9}" dt="2022-05-10T17:15:09.842" v="643"/>
          <ac:spMkLst>
            <pc:docMk/>
            <pc:sldMk cId="0" sldId="392"/>
            <ac:spMk id="22536" creationId="{9D3D87FA-191D-43D0-B586-E54294B6A8C2}"/>
          </ac:spMkLst>
        </pc:spChg>
        <pc:spChg chg="mod">
          <ac:chgData name="Jany Walsh" userId="0310abeb887718a5" providerId="LiveId" clId="{401E1108-04EE-4CB7-BC27-225C8AA968C9}" dt="2022-05-10T17:15:09.842" v="643"/>
          <ac:spMkLst>
            <pc:docMk/>
            <pc:sldMk cId="0" sldId="392"/>
            <ac:spMk id="22539" creationId="{D9ACF06E-A942-45BB-914E-5BB55D0D3379}"/>
          </ac:spMkLst>
        </pc:spChg>
        <pc:spChg chg="mod">
          <ac:chgData name="Jany Walsh" userId="0310abeb887718a5" providerId="LiveId" clId="{401E1108-04EE-4CB7-BC27-225C8AA968C9}" dt="2022-05-10T17:15:09.842" v="643"/>
          <ac:spMkLst>
            <pc:docMk/>
            <pc:sldMk cId="0" sldId="392"/>
            <ac:spMk id="22540" creationId="{0F1D9196-6B6D-4367-9A85-5665B8C73E45}"/>
          </ac:spMkLst>
        </pc:spChg>
        <pc:spChg chg="mod">
          <ac:chgData name="Jany Walsh" userId="0310abeb887718a5" providerId="LiveId" clId="{401E1108-04EE-4CB7-BC27-225C8AA968C9}" dt="2022-05-10T17:15:09.842" v="643"/>
          <ac:spMkLst>
            <pc:docMk/>
            <pc:sldMk cId="0" sldId="392"/>
            <ac:spMk id="22542" creationId="{445296CA-BEBA-4874-993E-509CF5094741}"/>
          </ac:spMkLst>
        </pc:spChg>
        <pc:spChg chg="mod">
          <ac:chgData name="Jany Walsh" userId="0310abeb887718a5" providerId="LiveId" clId="{401E1108-04EE-4CB7-BC27-225C8AA968C9}" dt="2022-05-10T17:15:09.842" v="643"/>
          <ac:spMkLst>
            <pc:docMk/>
            <pc:sldMk cId="0" sldId="392"/>
            <ac:spMk id="22543" creationId="{6240B584-ECAB-456C-9146-EB2C74A2C6CB}"/>
          </ac:spMkLst>
        </pc:spChg>
        <pc:spChg chg="mod">
          <ac:chgData name="Jany Walsh" userId="0310abeb887718a5" providerId="LiveId" clId="{401E1108-04EE-4CB7-BC27-225C8AA968C9}" dt="2022-05-10T17:15:09.842" v="643"/>
          <ac:spMkLst>
            <pc:docMk/>
            <pc:sldMk cId="0" sldId="392"/>
            <ac:spMk id="22544" creationId="{A2E21349-F1AD-49E0-BB46-9C7F422EE4C1}"/>
          </ac:spMkLst>
        </pc:spChg>
        <pc:spChg chg="mod">
          <ac:chgData name="Jany Walsh" userId="0310abeb887718a5" providerId="LiveId" clId="{401E1108-04EE-4CB7-BC27-225C8AA968C9}" dt="2022-05-10T17:15:09.842" v="643"/>
          <ac:spMkLst>
            <pc:docMk/>
            <pc:sldMk cId="0" sldId="392"/>
            <ac:spMk id="22545" creationId="{48ECE43F-9333-445F-8E34-CA1E753C6853}"/>
          </ac:spMkLst>
        </pc:spChg>
        <pc:spChg chg="mod">
          <ac:chgData name="Jany Walsh" userId="0310abeb887718a5" providerId="LiveId" clId="{401E1108-04EE-4CB7-BC27-225C8AA968C9}" dt="2022-05-10T17:15:09.842" v="643"/>
          <ac:spMkLst>
            <pc:docMk/>
            <pc:sldMk cId="0" sldId="392"/>
            <ac:spMk id="22547" creationId="{8D081E5E-F27F-41C5-9670-F42728F1C3BB}"/>
          </ac:spMkLst>
        </pc:spChg>
        <pc:spChg chg="mod">
          <ac:chgData name="Jany Walsh" userId="0310abeb887718a5" providerId="LiveId" clId="{401E1108-04EE-4CB7-BC27-225C8AA968C9}" dt="2022-05-10T17:15:09.842" v="643"/>
          <ac:spMkLst>
            <pc:docMk/>
            <pc:sldMk cId="0" sldId="392"/>
            <ac:spMk id="22549" creationId="{8596FBC2-5649-48AC-A670-0FD33AE8F169}"/>
          </ac:spMkLst>
        </pc:spChg>
        <pc:grpChg chg="mod">
          <ac:chgData name="Jany Walsh" userId="0310abeb887718a5" providerId="LiveId" clId="{401E1108-04EE-4CB7-BC27-225C8AA968C9}" dt="2022-05-11T20:48:26.209" v="2584" actId="1076"/>
          <ac:grpSpMkLst>
            <pc:docMk/>
            <pc:sldMk cId="0" sldId="392"/>
            <ac:grpSpMk id="7" creationId="{50422D60-3439-4651-974F-E0AC3ED0A53E}"/>
          </ac:grpSpMkLst>
        </pc:grpChg>
        <pc:picChg chg="mod">
          <ac:chgData name="Jany Walsh" userId="0310abeb887718a5" providerId="LiveId" clId="{401E1108-04EE-4CB7-BC27-225C8AA968C9}" dt="2022-05-10T17:15:09.842" v="643"/>
          <ac:picMkLst>
            <pc:docMk/>
            <pc:sldMk cId="0" sldId="392"/>
            <ac:picMk id="8" creationId="{E46B64E0-A2D0-44B3-ABB2-4F078CF39EB0}"/>
          </ac:picMkLst>
        </pc:picChg>
        <pc:picChg chg="mod">
          <ac:chgData name="Jany Walsh" userId="0310abeb887718a5" providerId="LiveId" clId="{401E1108-04EE-4CB7-BC27-225C8AA968C9}" dt="2022-05-10T17:15:09.842" v="643"/>
          <ac:picMkLst>
            <pc:docMk/>
            <pc:sldMk cId="0" sldId="392"/>
            <ac:picMk id="9" creationId="{A969D405-5092-4A12-A7EF-F882E2E4A441}"/>
          </ac:picMkLst>
        </pc:picChg>
        <pc:picChg chg="mod">
          <ac:chgData name="Jany Walsh" userId="0310abeb887718a5" providerId="LiveId" clId="{401E1108-04EE-4CB7-BC27-225C8AA968C9}" dt="2022-05-11T20:48:22.970" v="2583" actId="1076"/>
          <ac:picMkLst>
            <pc:docMk/>
            <pc:sldMk cId="0" sldId="392"/>
            <ac:picMk id="10" creationId="{07D60BF8-C9A0-4536-A953-4FD270ADCC7C}"/>
          </ac:picMkLst>
        </pc:picChg>
        <pc:picChg chg="mod">
          <ac:chgData name="Jany Walsh" userId="0310abeb887718a5" providerId="LiveId" clId="{401E1108-04EE-4CB7-BC27-225C8AA968C9}" dt="2022-05-10T17:15:09.842" v="643"/>
          <ac:picMkLst>
            <pc:docMk/>
            <pc:sldMk cId="0" sldId="392"/>
            <ac:picMk id="27" creationId="{3A8BF09A-FE9B-CADE-D606-870727ADA8CD}"/>
          </ac:picMkLst>
        </pc:picChg>
        <pc:picChg chg="mod">
          <ac:chgData name="Jany Walsh" userId="0310abeb887718a5" providerId="LiveId" clId="{401E1108-04EE-4CB7-BC27-225C8AA968C9}" dt="2022-05-10T17:15:09.842" v="643"/>
          <ac:picMkLst>
            <pc:docMk/>
            <pc:sldMk cId="0" sldId="392"/>
            <ac:picMk id="51" creationId="{1E74A7AB-15DF-400A-84DB-044695A2F6B8}"/>
          </ac:picMkLst>
        </pc:picChg>
        <pc:picChg chg="mod">
          <ac:chgData name="Jany Walsh" userId="0310abeb887718a5" providerId="LiveId" clId="{401E1108-04EE-4CB7-BC27-225C8AA968C9}" dt="2022-05-10T17:15:09.842" v="643"/>
          <ac:picMkLst>
            <pc:docMk/>
            <pc:sldMk cId="0" sldId="392"/>
            <ac:picMk id="62" creationId="{5C68D164-C8F2-4CC6-AD39-C37CFC4F3BF5}"/>
          </ac:picMkLst>
        </pc:picChg>
        <pc:picChg chg="mod">
          <ac:chgData name="Jany Walsh" userId="0310abeb887718a5" providerId="LiveId" clId="{401E1108-04EE-4CB7-BC27-225C8AA968C9}" dt="2022-05-10T17:15:09.842" v="643"/>
          <ac:picMkLst>
            <pc:docMk/>
            <pc:sldMk cId="0" sldId="392"/>
            <ac:picMk id="22548" creationId="{2D31F640-BA4F-4281-A651-ACB2D332C7BE}"/>
          </ac:picMkLst>
        </pc:picChg>
        <pc:picChg chg="mod">
          <ac:chgData name="Jany Walsh" userId="0310abeb887718a5" providerId="LiveId" clId="{401E1108-04EE-4CB7-BC27-225C8AA968C9}" dt="2022-05-10T17:15:09.842" v="643"/>
          <ac:picMkLst>
            <pc:docMk/>
            <pc:sldMk cId="0" sldId="392"/>
            <ac:picMk id="22551" creationId="{5977F137-0E32-49BF-8F46-BCDCAAE177F5}"/>
          </ac:picMkLst>
        </pc:picChg>
        <pc:picChg chg="mod">
          <ac:chgData name="Jany Walsh" userId="0310abeb887718a5" providerId="LiveId" clId="{401E1108-04EE-4CB7-BC27-225C8AA968C9}" dt="2022-05-10T17:15:09.842" v="643"/>
          <ac:picMkLst>
            <pc:docMk/>
            <pc:sldMk cId="0" sldId="392"/>
            <ac:picMk id="22552" creationId="{4DAAF6D6-1343-4753-9570-369D6572289D}"/>
          </ac:picMkLst>
        </pc:picChg>
      </pc:sldChg>
      <pc:sldChg chg="addSp delSp modSp mod ord modNotes">
        <pc:chgData name="Jany Walsh" userId="0310abeb887718a5" providerId="LiveId" clId="{401E1108-04EE-4CB7-BC27-225C8AA968C9}" dt="2022-05-17T16:26:26.453" v="3177" actId="1076"/>
        <pc:sldMkLst>
          <pc:docMk/>
          <pc:sldMk cId="0" sldId="393"/>
        </pc:sldMkLst>
        <pc:spChg chg="del mod">
          <ac:chgData name="Jany Walsh" userId="0310abeb887718a5" providerId="LiveId" clId="{401E1108-04EE-4CB7-BC27-225C8AA968C9}" dt="2022-05-10T19:42:43.767" v="876" actId="478"/>
          <ac:spMkLst>
            <pc:docMk/>
            <pc:sldMk cId="0" sldId="393"/>
            <ac:spMk id="16" creationId="{595ECDD3-A8A9-4EDB-B9F1-E0315310ACC3}"/>
          </ac:spMkLst>
        </pc:spChg>
        <pc:spChg chg="del mod">
          <ac:chgData name="Jany Walsh" userId="0310abeb887718a5" providerId="LiveId" clId="{401E1108-04EE-4CB7-BC27-225C8AA968C9}" dt="2022-05-10T19:42:48.577" v="880" actId="478"/>
          <ac:spMkLst>
            <pc:docMk/>
            <pc:sldMk cId="0" sldId="393"/>
            <ac:spMk id="18" creationId="{E39EDCE6-EF79-44F9-A241-B24EFD6F7039}"/>
          </ac:spMkLst>
        </pc:spChg>
        <pc:spChg chg="add mod">
          <ac:chgData name="Jany Walsh" userId="0310abeb887718a5" providerId="LiveId" clId="{401E1108-04EE-4CB7-BC27-225C8AA968C9}" dt="2022-05-17T16:26:17.349" v="3176" actId="1076"/>
          <ac:spMkLst>
            <pc:docMk/>
            <pc:sldMk cId="0" sldId="393"/>
            <ac:spMk id="19" creationId="{736D7C71-A0F5-CAD8-478C-AC65D97660FA}"/>
          </ac:spMkLst>
        </pc:spChg>
        <pc:spChg chg="del mod">
          <ac:chgData name="Jany Walsh" userId="0310abeb887718a5" providerId="LiveId" clId="{401E1108-04EE-4CB7-BC27-225C8AA968C9}" dt="2022-05-10T19:42:48.577" v="880" actId="478"/>
          <ac:spMkLst>
            <pc:docMk/>
            <pc:sldMk cId="0" sldId="393"/>
            <ac:spMk id="20" creationId="{912EFD88-CA7E-4B2F-9331-AE8371600172}"/>
          </ac:spMkLst>
        </pc:spChg>
        <pc:spChg chg="del mod">
          <ac:chgData name="Jany Walsh" userId="0310abeb887718a5" providerId="LiveId" clId="{401E1108-04EE-4CB7-BC27-225C8AA968C9}" dt="2022-05-10T20:46:27.953" v="1286" actId="478"/>
          <ac:spMkLst>
            <pc:docMk/>
            <pc:sldMk cId="0" sldId="393"/>
            <ac:spMk id="29" creationId="{305D48E2-3CDA-0F28-BE33-DE4A330D381E}"/>
          </ac:spMkLst>
        </pc:spChg>
        <pc:spChg chg="del mod">
          <ac:chgData name="Jany Walsh" userId="0310abeb887718a5" providerId="LiveId" clId="{401E1108-04EE-4CB7-BC27-225C8AA968C9}" dt="2022-05-10T20:46:34.451" v="1289" actId="478"/>
          <ac:spMkLst>
            <pc:docMk/>
            <pc:sldMk cId="0" sldId="393"/>
            <ac:spMk id="30" creationId="{E0933FA9-ACDD-16E1-FDF5-20C61E7E39BA}"/>
          </ac:spMkLst>
        </pc:spChg>
        <pc:spChg chg="del mod">
          <ac:chgData name="Jany Walsh" userId="0310abeb887718a5" providerId="LiveId" clId="{401E1108-04EE-4CB7-BC27-225C8AA968C9}" dt="2022-05-10T20:46:39.481" v="1291" actId="478"/>
          <ac:spMkLst>
            <pc:docMk/>
            <pc:sldMk cId="0" sldId="393"/>
            <ac:spMk id="31" creationId="{6D943FBD-8EB8-5270-9FF0-B43FF774444F}"/>
          </ac:spMkLst>
        </pc:spChg>
        <pc:spChg chg="mod">
          <ac:chgData name="Jany Walsh" userId="0310abeb887718a5" providerId="LiveId" clId="{401E1108-04EE-4CB7-BC27-225C8AA968C9}" dt="2022-05-10T19:48:45.641" v="926" actId="1076"/>
          <ac:spMkLst>
            <pc:docMk/>
            <pc:sldMk cId="0" sldId="393"/>
            <ac:spMk id="32" creationId="{53973E98-C4BC-B861-F267-B7583F455A87}"/>
          </ac:spMkLst>
        </pc:spChg>
        <pc:spChg chg="mod">
          <ac:chgData name="Jany Walsh" userId="0310abeb887718a5" providerId="LiveId" clId="{401E1108-04EE-4CB7-BC27-225C8AA968C9}" dt="2022-05-10T19:48:53.306" v="927" actId="207"/>
          <ac:spMkLst>
            <pc:docMk/>
            <pc:sldMk cId="0" sldId="393"/>
            <ac:spMk id="33" creationId="{E6353D7C-5921-E02C-CFE9-1B5080461B05}"/>
          </ac:spMkLst>
        </pc:spChg>
        <pc:spChg chg="mod">
          <ac:chgData name="Jany Walsh" userId="0310abeb887718a5" providerId="LiveId" clId="{401E1108-04EE-4CB7-BC27-225C8AA968C9}" dt="2022-05-10T19:49:03.589" v="928" actId="207"/>
          <ac:spMkLst>
            <pc:docMk/>
            <pc:sldMk cId="0" sldId="393"/>
            <ac:spMk id="34" creationId="{AC605F73-2606-5133-7BC9-8552151A44E2}"/>
          </ac:spMkLst>
        </pc:spChg>
        <pc:spChg chg="del mod ord">
          <ac:chgData name="Jany Walsh" userId="0310abeb887718a5" providerId="LiveId" clId="{401E1108-04EE-4CB7-BC27-225C8AA968C9}" dt="2022-05-10T20:46:25.835" v="1285" actId="478"/>
          <ac:spMkLst>
            <pc:docMk/>
            <pc:sldMk cId="0" sldId="393"/>
            <ac:spMk id="35" creationId="{EFBF336D-D0FE-1040-BED1-E3CD29F1C219}"/>
          </ac:spMkLst>
        </pc:spChg>
        <pc:spChg chg="del mod">
          <ac:chgData name="Jany Walsh" userId="0310abeb887718a5" providerId="LiveId" clId="{401E1108-04EE-4CB7-BC27-225C8AA968C9}" dt="2022-05-10T20:46:31.802" v="1288" actId="478"/>
          <ac:spMkLst>
            <pc:docMk/>
            <pc:sldMk cId="0" sldId="393"/>
            <ac:spMk id="36" creationId="{6E46AEF5-9289-7CCB-E589-D114F409D96B}"/>
          </ac:spMkLst>
        </pc:spChg>
        <pc:spChg chg="del mod ord">
          <ac:chgData name="Jany Walsh" userId="0310abeb887718a5" providerId="LiveId" clId="{401E1108-04EE-4CB7-BC27-225C8AA968C9}" dt="2022-05-10T20:46:37.245" v="1290" actId="478"/>
          <ac:spMkLst>
            <pc:docMk/>
            <pc:sldMk cId="0" sldId="393"/>
            <ac:spMk id="37" creationId="{A89D8DAD-9579-3A43-3C35-0F907D4D0BE9}"/>
          </ac:spMkLst>
        </pc:spChg>
        <pc:spChg chg="mod ord">
          <ac:chgData name="Jany Walsh" userId="0310abeb887718a5" providerId="LiveId" clId="{401E1108-04EE-4CB7-BC27-225C8AA968C9}" dt="2022-05-10T20:49:39.590" v="1345" actId="207"/>
          <ac:spMkLst>
            <pc:docMk/>
            <pc:sldMk cId="0" sldId="393"/>
            <ac:spMk id="38" creationId="{D267FD53-E11A-1929-C854-05DDA81C310E}"/>
          </ac:spMkLst>
        </pc:spChg>
        <pc:spChg chg="mod">
          <ac:chgData name="Jany Walsh" userId="0310abeb887718a5" providerId="LiveId" clId="{401E1108-04EE-4CB7-BC27-225C8AA968C9}" dt="2022-05-10T19:48:29.466" v="923" actId="207"/>
          <ac:spMkLst>
            <pc:docMk/>
            <pc:sldMk cId="0" sldId="393"/>
            <ac:spMk id="39" creationId="{0CB5E37E-9759-B66B-1B3B-55A54DF2B726}"/>
          </ac:spMkLst>
        </pc:spChg>
        <pc:spChg chg="mod">
          <ac:chgData name="Jany Walsh" userId="0310abeb887718a5" providerId="LiveId" clId="{401E1108-04EE-4CB7-BC27-225C8AA968C9}" dt="2022-05-10T20:49:47.025" v="1347" actId="1076"/>
          <ac:spMkLst>
            <pc:docMk/>
            <pc:sldMk cId="0" sldId="393"/>
            <ac:spMk id="40" creationId="{C7C9A839-1134-1818-C0F9-BC7194438BDA}"/>
          </ac:spMkLst>
        </pc:spChg>
        <pc:spChg chg="mod">
          <ac:chgData name="Jany Walsh" userId="0310abeb887718a5" providerId="LiveId" clId="{401E1108-04EE-4CB7-BC27-225C8AA968C9}" dt="2022-05-10T19:43:34.147" v="886"/>
          <ac:spMkLst>
            <pc:docMk/>
            <pc:sldMk cId="0" sldId="393"/>
            <ac:spMk id="41" creationId="{41D092B4-FAA0-999D-0CE7-3359AE4C536E}"/>
          </ac:spMkLst>
        </pc:spChg>
        <pc:spChg chg="mod">
          <ac:chgData name="Jany Walsh" userId="0310abeb887718a5" providerId="LiveId" clId="{401E1108-04EE-4CB7-BC27-225C8AA968C9}" dt="2022-05-12T17:08:37.223" v="2737" actId="207"/>
          <ac:spMkLst>
            <pc:docMk/>
            <pc:sldMk cId="0" sldId="393"/>
            <ac:spMk id="42" creationId="{D90B08E1-4D52-E9E0-60AB-40D46D7A9ACD}"/>
          </ac:spMkLst>
        </pc:spChg>
        <pc:spChg chg="mod">
          <ac:chgData name="Jany Walsh" userId="0310abeb887718a5" providerId="LiveId" clId="{401E1108-04EE-4CB7-BC27-225C8AA968C9}" dt="2022-05-10T19:48:24.663" v="922" actId="207"/>
          <ac:spMkLst>
            <pc:docMk/>
            <pc:sldMk cId="0" sldId="393"/>
            <ac:spMk id="43" creationId="{80118A44-F516-5973-DE15-2CD9B35274B4}"/>
          </ac:spMkLst>
        </pc:spChg>
        <pc:spChg chg="mod">
          <ac:chgData name="Jany Walsh" userId="0310abeb887718a5" providerId="LiveId" clId="{401E1108-04EE-4CB7-BC27-225C8AA968C9}" dt="2022-05-10T19:43:34.147" v="886"/>
          <ac:spMkLst>
            <pc:docMk/>
            <pc:sldMk cId="0" sldId="393"/>
            <ac:spMk id="44" creationId="{C8A9139C-6B1A-A3BF-26F2-43348FC52DCB}"/>
          </ac:spMkLst>
        </pc:spChg>
        <pc:spChg chg="mod">
          <ac:chgData name="Jany Walsh" userId="0310abeb887718a5" providerId="LiveId" clId="{401E1108-04EE-4CB7-BC27-225C8AA968C9}" dt="2022-05-12T17:08:39.823" v="2738" actId="207"/>
          <ac:spMkLst>
            <pc:docMk/>
            <pc:sldMk cId="0" sldId="393"/>
            <ac:spMk id="45" creationId="{104B5DD5-9D0F-568E-5726-7C1EDA0A58D9}"/>
          </ac:spMkLst>
        </pc:spChg>
        <pc:spChg chg="mod ord">
          <ac:chgData name="Jany Walsh" userId="0310abeb887718a5" providerId="LiveId" clId="{401E1108-04EE-4CB7-BC27-225C8AA968C9}" dt="2022-05-10T20:49:42.449" v="1346" actId="1076"/>
          <ac:spMkLst>
            <pc:docMk/>
            <pc:sldMk cId="0" sldId="393"/>
            <ac:spMk id="46" creationId="{A3062BED-2EDF-F49A-FB53-43E3E67039A9}"/>
          </ac:spMkLst>
        </pc:spChg>
        <pc:spChg chg="add del mod">
          <ac:chgData name="Jany Walsh" userId="0310abeb887718a5" providerId="LiveId" clId="{401E1108-04EE-4CB7-BC27-225C8AA968C9}" dt="2022-05-10T20:46:29.894" v="1287" actId="478"/>
          <ac:spMkLst>
            <pc:docMk/>
            <pc:sldMk cId="0" sldId="393"/>
            <ac:spMk id="47" creationId="{6E382B6A-89BE-6176-F7C9-8FB0925AD811}"/>
          </ac:spMkLst>
        </pc:spChg>
        <pc:spChg chg="del mod">
          <ac:chgData name="Jany Walsh" userId="0310abeb887718a5" providerId="LiveId" clId="{401E1108-04EE-4CB7-BC27-225C8AA968C9}" dt="2022-05-10T19:42:45.773" v="878" actId="478"/>
          <ac:spMkLst>
            <pc:docMk/>
            <pc:sldMk cId="0" sldId="393"/>
            <ac:spMk id="43016" creationId="{783B4BD4-CA91-418A-A391-3B8576DD1D6C}"/>
          </ac:spMkLst>
        </pc:spChg>
        <pc:spChg chg="del mod">
          <ac:chgData name="Jany Walsh" userId="0310abeb887718a5" providerId="LiveId" clId="{401E1108-04EE-4CB7-BC27-225C8AA968C9}" dt="2022-05-10T19:42:51.309" v="881" actId="478"/>
          <ac:spMkLst>
            <pc:docMk/>
            <pc:sldMk cId="0" sldId="393"/>
            <ac:spMk id="43018" creationId="{B5C39BDF-940E-412E-96E7-CAB73D786956}"/>
          </ac:spMkLst>
        </pc:spChg>
        <pc:spChg chg="del mod">
          <ac:chgData name="Jany Walsh" userId="0310abeb887718a5" providerId="LiveId" clId="{401E1108-04EE-4CB7-BC27-225C8AA968C9}" dt="2022-05-10T19:42:48.577" v="880" actId="478"/>
          <ac:spMkLst>
            <pc:docMk/>
            <pc:sldMk cId="0" sldId="393"/>
            <ac:spMk id="43020" creationId="{35EEBE14-BB42-4DC9-BDBF-70FC74F56BFE}"/>
          </ac:spMkLst>
        </pc:spChg>
        <pc:grpChg chg="del mod">
          <ac:chgData name="Jany Walsh" userId="0310abeb887718a5" providerId="LiveId" clId="{401E1108-04EE-4CB7-BC27-225C8AA968C9}" dt="2022-05-10T20:50:22.473" v="1355" actId="478"/>
          <ac:grpSpMkLst>
            <pc:docMk/>
            <pc:sldMk cId="0" sldId="393"/>
            <ac:grpSpMk id="10" creationId="{342B2C70-01F3-4B65-B44E-51CAB4663208}"/>
          </ac:grpSpMkLst>
        </pc:grpChg>
        <pc:grpChg chg="add mod ord">
          <ac:chgData name="Jany Walsh" userId="0310abeb887718a5" providerId="LiveId" clId="{401E1108-04EE-4CB7-BC27-225C8AA968C9}" dt="2022-05-17T16:26:26.453" v="3177" actId="1076"/>
          <ac:grpSpMkLst>
            <pc:docMk/>
            <pc:sldMk cId="0" sldId="393"/>
            <ac:grpSpMk id="21" creationId="{5434B93A-A364-D740-6FEA-6F1B852EA40E}"/>
          </ac:grpSpMkLst>
        </pc:grpChg>
        <pc:grpChg chg="mod">
          <ac:chgData name="Jany Walsh" userId="0310abeb887718a5" providerId="LiveId" clId="{401E1108-04EE-4CB7-BC27-225C8AA968C9}" dt="2022-05-10T19:43:34.147" v="886"/>
          <ac:grpSpMkLst>
            <pc:docMk/>
            <pc:sldMk cId="0" sldId="393"/>
            <ac:grpSpMk id="23" creationId="{969F0399-0C9A-7268-CA7F-DAA4E1BB5FEB}"/>
          </ac:grpSpMkLst>
        </pc:grpChg>
        <pc:grpChg chg="mod">
          <ac:chgData name="Jany Walsh" userId="0310abeb887718a5" providerId="LiveId" clId="{401E1108-04EE-4CB7-BC27-225C8AA968C9}" dt="2022-05-10T19:43:34.147" v="886"/>
          <ac:grpSpMkLst>
            <pc:docMk/>
            <pc:sldMk cId="0" sldId="393"/>
            <ac:grpSpMk id="24" creationId="{AE217303-293A-BA7D-F8D7-AF329AF083A9}"/>
          </ac:grpSpMkLst>
        </pc:grpChg>
        <pc:grpChg chg="mod">
          <ac:chgData name="Jany Walsh" userId="0310abeb887718a5" providerId="LiveId" clId="{401E1108-04EE-4CB7-BC27-225C8AA968C9}" dt="2022-05-10T19:43:34.147" v="886"/>
          <ac:grpSpMkLst>
            <pc:docMk/>
            <pc:sldMk cId="0" sldId="393"/>
            <ac:grpSpMk id="25" creationId="{3691C0D1-2BA1-77A6-B920-FBA5BDCF5C37}"/>
          </ac:grpSpMkLst>
        </pc:grpChg>
        <pc:grpChg chg="del mod">
          <ac:chgData name="Jany Walsh" userId="0310abeb887718a5" providerId="LiveId" clId="{401E1108-04EE-4CB7-BC27-225C8AA968C9}" dt="2022-05-10T20:46:31.802" v="1288" actId="478"/>
          <ac:grpSpMkLst>
            <pc:docMk/>
            <pc:sldMk cId="0" sldId="393"/>
            <ac:grpSpMk id="26" creationId="{6AEA3D8B-1919-E61C-097F-F3F37501357A}"/>
          </ac:grpSpMkLst>
        </pc:grpChg>
        <pc:grpChg chg="mod">
          <ac:chgData name="Jany Walsh" userId="0310abeb887718a5" providerId="LiveId" clId="{401E1108-04EE-4CB7-BC27-225C8AA968C9}" dt="2022-05-10T19:43:34.147" v="886"/>
          <ac:grpSpMkLst>
            <pc:docMk/>
            <pc:sldMk cId="0" sldId="393"/>
            <ac:grpSpMk id="27" creationId="{AE066CB8-8C31-A6A9-045B-62B64DDA4405}"/>
          </ac:grpSpMkLst>
        </pc:grpChg>
        <pc:grpChg chg="del mod">
          <ac:chgData name="Jany Walsh" userId="0310abeb887718a5" providerId="LiveId" clId="{401E1108-04EE-4CB7-BC27-225C8AA968C9}" dt="2022-05-10T20:46:34.451" v="1289" actId="478"/>
          <ac:grpSpMkLst>
            <pc:docMk/>
            <pc:sldMk cId="0" sldId="393"/>
            <ac:grpSpMk id="28" creationId="{35E66B58-8A93-77D0-A9BA-2A7339852A7C}"/>
          </ac:grpSpMkLst>
        </pc:grpChg>
        <pc:picChg chg="mod topLvl">
          <ac:chgData name="Jany Walsh" userId="0310abeb887718a5" providerId="LiveId" clId="{401E1108-04EE-4CB7-BC27-225C8AA968C9}" dt="2022-05-12T17:09:03.713" v="2742" actId="1076"/>
          <ac:picMkLst>
            <pc:docMk/>
            <pc:sldMk cId="0" sldId="393"/>
            <ac:picMk id="11" creationId="{F14FDE29-0F7F-4E6C-9E74-DFE90A64879D}"/>
          </ac:picMkLst>
        </pc:picChg>
        <pc:picChg chg="del mod topLvl">
          <ac:chgData name="Jany Walsh" userId="0310abeb887718a5" providerId="LiveId" clId="{401E1108-04EE-4CB7-BC27-225C8AA968C9}" dt="2022-05-10T20:50:22.473" v="1355" actId="478"/>
          <ac:picMkLst>
            <pc:docMk/>
            <pc:sldMk cId="0" sldId="393"/>
            <ac:picMk id="12" creationId="{BCB4F54D-C076-4CF0-A635-F5C7D908D2D5}"/>
          </ac:picMkLst>
        </pc:picChg>
        <pc:picChg chg="mod">
          <ac:chgData name="Jany Walsh" userId="0310abeb887718a5" providerId="LiveId" clId="{401E1108-04EE-4CB7-BC27-225C8AA968C9}" dt="2022-05-11T20:50:39.975" v="2603" actId="1076"/>
          <ac:picMkLst>
            <pc:docMk/>
            <pc:sldMk cId="0" sldId="393"/>
            <ac:picMk id="13" creationId="{62D0A328-BC56-4618-8D59-0E24093D31B1}"/>
          </ac:picMkLst>
        </pc:picChg>
        <pc:picChg chg="del mod">
          <ac:chgData name="Jany Walsh" userId="0310abeb887718a5" providerId="LiveId" clId="{401E1108-04EE-4CB7-BC27-225C8AA968C9}" dt="2022-05-10T19:42:40.547" v="875" actId="478"/>
          <ac:picMkLst>
            <pc:docMk/>
            <pc:sldMk cId="0" sldId="393"/>
            <ac:picMk id="15" creationId="{678986C0-5196-4BA4-B282-CEE72F970B9D}"/>
          </ac:picMkLst>
        </pc:picChg>
        <pc:picChg chg="del mod">
          <ac:chgData name="Jany Walsh" userId="0310abeb887718a5" providerId="LiveId" clId="{401E1108-04EE-4CB7-BC27-225C8AA968C9}" dt="2022-05-10T19:42:46.315" v="879" actId="478"/>
          <ac:picMkLst>
            <pc:docMk/>
            <pc:sldMk cId="0" sldId="393"/>
            <ac:picMk id="17" creationId="{E357B3F1-D428-4C74-8FE5-E3F18B6EFA1A}"/>
          </ac:picMkLst>
        </pc:picChg>
        <pc:picChg chg="add del mod">
          <ac:chgData name="Jany Walsh" userId="0310abeb887718a5" providerId="LiveId" clId="{401E1108-04EE-4CB7-BC27-225C8AA968C9}" dt="2022-05-12T17:10:27.321" v="2762" actId="478"/>
          <ac:picMkLst>
            <pc:docMk/>
            <pc:sldMk cId="0" sldId="393"/>
            <ac:picMk id="22" creationId="{6E45AAEA-F123-4B24-A1D7-FC182005E598}"/>
          </ac:picMkLst>
        </pc:picChg>
        <pc:picChg chg="add del mod">
          <ac:chgData name="Jany Walsh" userId="0310abeb887718a5" providerId="LiveId" clId="{401E1108-04EE-4CB7-BC27-225C8AA968C9}" dt="2022-05-12T17:10:00.114" v="2756"/>
          <ac:picMkLst>
            <pc:docMk/>
            <pc:sldMk cId="0" sldId="393"/>
            <ac:picMk id="26" creationId="{9425D903-3713-D24B-A518-6928A9222215}"/>
          </ac:picMkLst>
        </pc:picChg>
        <pc:picChg chg="del mod">
          <ac:chgData name="Jany Walsh" userId="0310abeb887718a5" providerId="LiveId" clId="{401E1108-04EE-4CB7-BC27-225C8AA968C9}" dt="2022-05-10T19:42:44.508" v="877" actId="478"/>
          <ac:picMkLst>
            <pc:docMk/>
            <pc:sldMk cId="0" sldId="393"/>
            <ac:picMk id="43013" creationId="{208D4CE7-3320-4235-93B0-E3AF3C72189C}"/>
          </ac:picMkLst>
        </pc:picChg>
      </pc:sldChg>
      <pc:sldChg chg="modSp mod ord modNotes">
        <pc:chgData name="Jany Walsh" userId="0310abeb887718a5" providerId="LiveId" clId="{401E1108-04EE-4CB7-BC27-225C8AA968C9}" dt="2022-05-13T13:11:17.717" v="3068"/>
        <pc:sldMkLst>
          <pc:docMk/>
          <pc:sldMk cId="0" sldId="394"/>
        </pc:sldMkLst>
        <pc:spChg chg="mod">
          <ac:chgData name="Jany Walsh" userId="0310abeb887718a5" providerId="LiveId" clId="{401E1108-04EE-4CB7-BC27-225C8AA968C9}" dt="2022-05-10T17:15:09.842" v="643"/>
          <ac:spMkLst>
            <pc:docMk/>
            <pc:sldMk cId="0" sldId="394"/>
            <ac:spMk id="20" creationId="{46781625-E759-4344-BE13-96EDDEE2B460}"/>
          </ac:spMkLst>
        </pc:spChg>
        <pc:grpChg chg="mod">
          <ac:chgData name="Jany Walsh" userId="0310abeb887718a5" providerId="LiveId" clId="{401E1108-04EE-4CB7-BC27-225C8AA968C9}" dt="2022-05-11T20:50:11.228" v="2596" actId="1076"/>
          <ac:grpSpMkLst>
            <pc:docMk/>
            <pc:sldMk cId="0" sldId="394"/>
            <ac:grpSpMk id="10" creationId="{45BBB26F-B52B-41B2-B272-03863966CF3B}"/>
          </ac:grpSpMkLst>
        </pc:grpChg>
        <pc:picChg chg="mod">
          <ac:chgData name="Jany Walsh" userId="0310abeb887718a5" providerId="LiveId" clId="{401E1108-04EE-4CB7-BC27-225C8AA968C9}" dt="2022-05-10T17:15:09.842" v="643"/>
          <ac:picMkLst>
            <pc:docMk/>
            <pc:sldMk cId="0" sldId="394"/>
            <ac:picMk id="11" creationId="{11C51FBF-F681-465D-AF00-CC390336EF53}"/>
          </ac:picMkLst>
        </pc:picChg>
        <pc:picChg chg="mod">
          <ac:chgData name="Jany Walsh" userId="0310abeb887718a5" providerId="LiveId" clId="{401E1108-04EE-4CB7-BC27-225C8AA968C9}" dt="2022-05-10T17:15:09.842" v="643"/>
          <ac:picMkLst>
            <pc:docMk/>
            <pc:sldMk cId="0" sldId="394"/>
            <ac:picMk id="12" creationId="{7AD2B9F9-1B09-4593-9B60-E9452B348684}"/>
          </ac:picMkLst>
        </pc:picChg>
        <pc:picChg chg="mod">
          <ac:chgData name="Jany Walsh" userId="0310abeb887718a5" providerId="LiveId" clId="{401E1108-04EE-4CB7-BC27-225C8AA968C9}" dt="2022-05-11T20:50:07.465" v="2594" actId="1076"/>
          <ac:picMkLst>
            <pc:docMk/>
            <pc:sldMk cId="0" sldId="394"/>
            <ac:picMk id="13" creationId="{193411C1-C084-415F-A4AA-5FB55108FFB5}"/>
          </ac:picMkLst>
        </pc:picChg>
        <pc:picChg chg="mod">
          <ac:chgData name="Jany Walsh" userId="0310abeb887718a5" providerId="LiveId" clId="{401E1108-04EE-4CB7-BC27-225C8AA968C9}" dt="2022-05-10T17:15:09.842" v="643"/>
          <ac:picMkLst>
            <pc:docMk/>
            <pc:sldMk cId="0" sldId="394"/>
            <ac:picMk id="22" creationId="{15A89216-4BD0-4E4D-90DE-6702FB3665B6}"/>
          </ac:picMkLst>
        </pc:picChg>
        <pc:picChg chg="mod">
          <ac:chgData name="Jany Walsh" userId="0310abeb887718a5" providerId="LiveId" clId="{401E1108-04EE-4CB7-BC27-225C8AA968C9}" dt="2022-05-10T17:15:09.842" v="643"/>
          <ac:picMkLst>
            <pc:docMk/>
            <pc:sldMk cId="0" sldId="394"/>
            <ac:picMk id="23" creationId="{F5AE8247-9B84-4E5B-94EC-2A2430FBF5C5}"/>
          </ac:picMkLst>
        </pc:picChg>
        <pc:picChg chg="mod">
          <ac:chgData name="Jany Walsh" userId="0310abeb887718a5" providerId="LiveId" clId="{401E1108-04EE-4CB7-BC27-225C8AA968C9}" dt="2022-05-10T17:15:09.842" v="643"/>
          <ac:picMkLst>
            <pc:docMk/>
            <pc:sldMk cId="0" sldId="394"/>
            <ac:picMk id="28" creationId="{63BE0125-F845-4E40-A7AE-5BE62EE7A851}"/>
          </ac:picMkLst>
        </pc:picChg>
        <pc:picChg chg="mod">
          <ac:chgData name="Jany Walsh" userId="0310abeb887718a5" providerId="LiveId" clId="{401E1108-04EE-4CB7-BC27-225C8AA968C9}" dt="2022-05-10T17:15:09.842" v="643"/>
          <ac:picMkLst>
            <pc:docMk/>
            <pc:sldMk cId="0" sldId="394"/>
            <ac:picMk id="29" creationId="{7C641006-7C83-4C74-8465-BF2AA7269521}"/>
          </ac:picMkLst>
        </pc:picChg>
        <pc:picChg chg="mod">
          <ac:chgData name="Jany Walsh" userId="0310abeb887718a5" providerId="LiveId" clId="{401E1108-04EE-4CB7-BC27-225C8AA968C9}" dt="2022-05-10T17:15:09.842" v="643"/>
          <ac:picMkLst>
            <pc:docMk/>
            <pc:sldMk cId="0" sldId="394"/>
            <ac:picMk id="45060" creationId="{C56A2DBA-DEDA-4CCB-AAF3-28411E3CD640}"/>
          </ac:picMkLst>
        </pc:picChg>
      </pc:sldChg>
      <pc:sldChg chg="addSp delSp modSp mod ord modNotes">
        <pc:chgData name="Jany Walsh" userId="0310abeb887718a5" providerId="LiveId" clId="{401E1108-04EE-4CB7-BC27-225C8AA968C9}" dt="2022-05-13T13:11:17.717" v="3068"/>
        <pc:sldMkLst>
          <pc:docMk/>
          <pc:sldMk cId="0" sldId="395"/>
        </pc:sldMkLst>
        <pc:spChg chg="mod">
          <ac:chgData name="Jany Walsh" userId="0310abeb887718a5" providerId="LiveId" clId="{401E1108-04EE-4CB7-BC27-225C8AA968C9}" dt="2022-05-12T17:36:19.638" v="2787" actId="14100"/>
          <ac:spMkLst>
            <pc:docMk/>
            <pc:sldMk cId="0" sldId="395"/>
            <ac:spMk id="9" creationId="{41157899-130D-4C8E-B9F4-D712E8E9397E}"/>
          </ac:spMkLst>
        </pc:spChg>
        <pc:spChg chg="mod">
          <ac:chgData name="Jany Walsh" userId="0310abeb887718a5" providerId="LiveId" clId="{401E1108-04EE-4CB7-BC27-225C8AA968C9}" dt="2022-05-12T17:36:19.638" v="2787" actId="14100"/>
          <ac:spMkLst>
            <pc:docMk/>
            <pc:sldMk cId="0" sldId="395"/>
            <ac:spMk id="15" creationId="{B635B95E-3FE0-4FFF-93B8-362EC5ADA1E6}"/>
          </ac:spMkLst>
        </pc:spChg>
        <pc:spChg chg="mod">
          <ac:chgData name="Jany Walsh" userId="0310abeb887718a5" providerId="LiveId" clId="{401E1108-04EE-4CB7-BC27-225C8AA968C9}" dt="2022-05-10T20:17:38.862" v="1152" actId="207"/>
          <ac:spMkLst>
            <pc:docMk/>
            <pc:sldMk cId="0" sldId="395"/>
            <ac:spMk id="17" creationId="{18194F4D-F86B-4AC2-B3AC-175C382462C1}"/>
          </ac:spMkLst>
        </pc:spChg>
        <pc:spChg chg="mod">
          <ac:chgData name="Jany Walsh" userId="0310abeb887718a5" providerId="LiveId" clId="{401E1108-04EE-4CB7-BC27-225C8AA968C9}" dt="2022-05-10T20:16:49.146" v="1139" actId="1076"/>
          <ac:spMkLst>
            <pc:docMk/>
            <pc:sldMk cId="0" sldId="395"/>
            <ac:spMk id="47110" creationId="{09B0949A-AF94-4A73-9AD6-4CB29578D495}"/>
          </ac:spMkLst>
        </pc:spChg>
        <pc:spChg chg="mod">
          <ac:chgData name="Jany Walsh" userId="0310abeb887718a5" providerId="LiveId" clId="{401E1108-04EE-4CB7-BC27-225C8AA968C9}" dt="2022-05-10T20:17:50.675" v="1156" actId="255"/>
          <ac:spMkLst>
            <pc:docMk/>
            <pc:sldMk cId="0" sldId="395"/>
            <ac:spMk id="47112" creationId="{04CB9E03-298A-4F4A-9268-22FE5AF74646}"/>
          </ac:spMkLst>
        </pc:spChg>
        <pc:grpChg chg="mod">
          <ac:chgData name="Jany Walsh" userId="0310abeb887718a5" providerId="LiveId" clId="{401E1108-04EE-4CB7-BC27-225C8AA968C9}" dt="2022-05-10T20:21:14.560" v="1206" actId="14100"/>
          <ac:grpSpMkLst>
            <pc:docMk/>
            <pc:sldMk cId="0" sldId="395"/>
            <ac:grpSpMk id="10" creationId="{4A498D2A-DC30-4EED-8DBC-010DB63BB68D}"/>
          </ac:grpSpMkLst>
        </pc:grpChg>
        <pc:grpChg chg="mod">
          <ac:chgData name="Jany Walsh" userId="0310abeb887718a5" providerId="LiveId" clId="{401E1108-04EE-4CB7-BC27-225C8AA968C9}" dt="2022-05-12T17:36:19.638" v="2787" actId="14100"/>
          <ac:grpSpMkLst>
            <pc:docMk/>
            <pc:sldMk cId="0" sldId="395"/>
            <ac:grpSpMk id="47109" creationId="{3502E8D4-1AAE-4A0E-9660-823FC0DE53E7}"/>
          </ac:grpSpMkLst>
        </pc:grpChg>
        <pc:picChg chg="mod">
          <ac:chgData name="Jany Walsh" userId="0310abeb887718a5" providerId="LiveId" clId="{401E1108-04EE-4CB7-BC27-225C8AA968C9}" dt="2022-05-12T17:36:25.117" v="2788" actId="1076"/>
          <ac:picMkLst>
            <pc:docMk/>
            <pc:sldMk cId="0" sldId="395"/>
            <ac:picMk id="5" creationId="{6AFEFB3B-855A-45B8-AA28-C64D5D730844}"/>
          </ac:picMkLst>
        </pc:picChg>
        <pc:picChg chg="mod">
          <ac:chgData name="Jany Walsh" userId="0310abeb887718a5" providerId="LiveId" clId="{401E1108-04EE-4CB7-BC27-225C8AA968C9}" dt="2022-05-10T20:20:28.897" v="1193" actId="688"/>
          <ac:picMkLst>
            <pc:docMk/>
            <pc:sldMk cId="0" sldId="395"/>
            <ac:picMk id="11" creationId="{B80E6A55-7C8F-4EEA-9BBD-5E757692447A}"/>
          </ac:picMkLst>
        </pc:picChg>
        <pc:picChg chg="mod">
          <ac:chgData name="Jany Walsh" userId="0310abeb887718a5" providerId="LiveId" clId="{401E1108-04EE-4CB7-BC27-225C8AA968C9}" dt="2022-05-10T17:15:09.842" v="643"/>
          <ac:picMkLst>
            <pc:docMk/>
            <pc:sldMk cId="0" sldId="395"/>
            <ac:picMk id="12" creationId="{08F606CF-AC0F-41BF-BDCC-55E792756BE9}"/>
          </ac:picMkLst>
        </pc:picChg>
        <pc:picChg chg="del mod">
          <ac:chgData name="Jany Walsh" userId="0310abeb887718a5" providerId="LiveId" clId="{401E1108-04EE-4CB7-BC27-225C8AA968C9}" dt="2022-05-10T20:17:00.822" v="1144" actId="478"/>
          <ac:picMkLst>
            <pc:docMk/>
            <pc:sldMk cId="0" sldId="395"/>
            <ac:picMk id="13" creationId="{718E7143-099E-4541-BB89-B80FDA3E3649}"/>
          </ac:picMkLst>
        </pc:picChg>
        <pc:picChg chg="add mod">
          <ac:chgData name="Jany Walsh" userId="0310abeb887718a5" providerId="LiveId" clId="{401E1108-04EE-4CB7-BC27-225C8AA968C9}" dt="2022-05-12T17:10:57.551" v="2770" actId="207"/>
          <ac:picMkLst>
            <pc:docMk/>
            <pc:sldMk cId="0" sldId="395"/>
            <ac:picMk id="16" creationId="{C44EFD1A-DBCE-8C27-7B65-030038A48494}"/>
          </ac:picMkLst>
        </pc:picChg>
        <pc:picChg chg="add mod ord">
          <ac:chgData name="Jany Walsh" userId="0310abeb887718a5" providerId="LiveId" clId="{401E1108-04EE-4CB7-BC27-225C8AA968C9}" dt="2022-05-12T17:11:01.416" v="2771" actId="207"/>
          <ac:picMkLst>
            <pc:docMk/>
            <pc:sldMk cId="0" sldId="395"/>
            <ac:picMk id="18" creationId="{8EA1126B-771D-43F0-6CD0-137B3A24B0B6}"/>
          </ac:picMkLst>
        </pc:picChg>
        <pc:picChg chg="add mod">
          <ac:chgData name="Jany Walsh" userId="0310abeb887718a5" providerId="LiveId" clId="{401E1108-04EE-4CB7-BC27-225C8AA968C9}" dt="2022-05-12T17:36:37.533" v="2792" actId="1076"/>
          <ac:picMkLst>
            <pc:docMk/>
            <pc:sldMk cId="0" sldId="395"/>
            <ac:picMk id="19" creationId="{E8ED2B81-1F05-4A63-3D2D-919FDBD40898}"/>
          </ac:picMkLst>
        </pc:picChg>
        <pc:picChg chg="mod">
          <ac:chgData name="Jany Walsh" userId="0310abeb887718a5" providerId="LiveId" clId="{401E1108-04EE-4CB7-BC27-225C8AA968C9}" dt="2022-05-12T17:36:39.637" v="2793" actId="1076"/>
          <ac:picMkLst>
            <pc:docMk/>
            <pc:sldMk cId="0" sldId="395"/>
            <ac:picMk id="21" creationId="{A938184A-4CF2-4572-AE91-5C571D1CE6C7}"/>
          </ac:picMkLst>
        </pc:picChg>
        <pc:picChg chg="del mod">
          <ac:chgData name="Jany Walsh" userId="0310abeb887718a5" providerId="LiveId" clId="{401E1108-04EE-4CB7-BC27-225C8AA968C9}" dt="2022-05-10T20:16:42.691" v="1138" actId="478"/>
          <ac:picMkLst>
            <pc:docMk/>
            <pc:sldMk cId="0" sldId="395"/>
            <ac:picMk id="47108" creationId="{AC3D4A46-86EF-48F7-8F3A-23FFED3B4A70}"/>
          </ac:picMkLst>
        </pc:picChg>
        <pc:picChg chg="mod">
          <ac:chgData name="Jany Walsh" userId="0310abeb887718a5" providerId="LiveId" clId="{401E1108-04EE-4CB7-BC27-225C8AA968C9}" dt="2022-05-12T17:36:19.638" v="2787" actId="14100"/>
          <ac:picMkLst>
            <pc:docMk/>
            <pc:sldMk cId="0" sldId="395"/>
            <ac:picMk id="47113" creationId="{459A61D2-565B-4BE1-A28E-50A43C676099}"/>
          </ac:picMkLst>
        </pc:picChg>
      </pc:sldChg>
      <pc:sldChg chg="addSp delSp modSp mod ord modNotes">
        <pc:chgData name="Jany Walsh" userId="0310abeb887718a5" providerId="LiveId" clId="{401E1108-04EE-4CB7-BC27-225C8AA968C9}" dt="2022-05-13T13:11:17.717" v="3068"/>
        <pc:sldMkLst>
          <pc:docMk/>
          <pc:sldMk cId="1484193496" sldId="396"/>
        </pc:sldMkLst>
        <pc:spChg chg="mod">
          <ac:chgData name="Jany Walsh" userId="0310abeb887718a5" providerId="LiveId" clId="{401E1108-04EE-4CB7-BC27-225C8AA968C9}" dt="2022-05-10T17:15:09.842" v="643"/>
          <ac:spMkLst>
            <pc:docMk/>
            <pc:sldMk cId="1484193496" sldId="396"/>
            <ac:spMk id="14" creationId="{95E395F5-CAE2-4D25-A5E6-D5673E6D6DFC}"/>
          </ac:spMkLst>
        </pc:spChg>
        <pc:spChg chg="mod">
          <ac:chgData name="Jany Walsh" userId="0310abeb887718a5" providerId="LiveId" clId="{401E1108-04EE-4CB7-BC27-225C8AA968C9}" dt="2022-05-10T19:55:48.617" v="990" actId="20577"/>
          <ac:spMkLst>
            <pc:docMk/>
            <pc:sldMk cId="1484193496" sldId="396"/>
            <ac:spMk id="18" creationId="{67BC8409-57E6-4071-B50D-83C7692C243E}"/>
          </ac:spMkLst>
        </pc:spChg>
        <pc:spChg chg="mod">
          <ac:chgData name="Jany Walsh" userId="0310abeb887718a5" providerId="LiveId" clId="{401E1108-04EE-4CB7-BC27-225C8AA968C9}" dt="2022-05-10T19:57:45.570" v="1023" actId="113"/>
          <ac:spMkLst>
            <pc:docMk/>
            <pc:sldMk cId="1484193496" sldId="396"/>
            <ac:spMk id="19" creationId="{CFF3CEA7-4CFF-471C-AB16-20757D2DB8AB}"/>
          </ac:spMkLst>
        </pc:spChg>
        <pc:grpChg chg="del mod">
          <ac:chgData name="Jany Walsh" userId="0310abeb887718a5" providerId="LiveId" clId="{401E1108-04EE-4CB7-BC27-225C8AA968C9}" dt="2022-05-10T19:56:35.641" v="1005" actId="478"/>
          <ac:grpSpMkLst>
            <pc:docMk/>
            <pc:sldMk cId="1484193496" sldId="396"/>
            <ac:grpSpMk id="6" creationId="{CDEA2553-FF94-47E8-A555-C3367F7B8C77}"/>
          </ac:grpSpMkLst>
        </pc:grpChg>
        <pc:grpChg chg="mod">
          <ac:chgData name="Jany Walsh" userId="0310abeb887718a5" providerId="LiveId" clId="{401E1108-04EE-4CB7-BC27-225C8AA968C9}" dt="2022-05-10T19:56:16.102" v="996" actId="14100"/>
          <ac:grpSpMkLst>
            <pc:docMk/>
            <pc:sldMk cId="1484193496" sldId="396"/>
            <ac:grpSpMk id="12" creationId="{E1251CE6-4AD0-46E5-A443-F6C9137F4CF7}"/>
          </ac:grpSpMkLst>
        </pc:grpChg>
        <pc:picChg chg="mod">
          <ac:chgData name="Jany Walsh" userId="0310abeb887718a5" providerId="LiveId" clId="{401E1108-04EE-4CB7-BC27-225C8AA968C9}" dt="2022-05-10T17:15:09.842" v="643"/>
          <ac:picMkLst>
            <pc:docMk/>
            <pc:sldMk cId="1484193496" sldId="396"/>
            <ac:picMk id="7" creationId="{11FB7708-F114-4EB5-8073-D3C9506803A0}"/>
          </ac:picMkLst>
        </pc:picChg>
        <pc:picChg chg="mod">
          <ac:chgData name="Jany Walsh" userId="0310abeb887718a5" providerId="LiveId" clId="{401E1108-04EE-4CB7-BC27-225C8AA968C9}" dt="2022-05-10T17:15:09.842" v="643"/>
          <ac:picMkLst>
            <pc:docMk/>
            <pc:sldMk cId="1484193496" sldId="396"/>
            <ac:picMk id="8" creationId="{4E48F747-3F2F-4899-AFD6-FD2F6ECE89BE}"/>
          </ac:picMkLst>
        </pc:picChg>
        <pc:picChg chg="mod">
          <ac:chgData name="Jany Walsh" userId="0310abeb887718a5" providerId="LiveId" clId="{401E1108-04EE-4CB7-BC27-225C8AA968C9}" dt="2022-05-11T20:46:17.487" v="2555" actId="1076"/>
          <ac:picMkLst>
            <pc:docMk/>
            <pc:sldMk cId="1484193496" sldId="396"/>
            <ac:picMk id="9" creationId="{67E41A14-E0C1-4626-9FD3-45014687BF0A}"/>
          </ac:picMkLst>
        </pc:picChg>
        <pc:picChg chg="mod">
          <ac:chgData name="Jany Walsh" userId="0310abeb887718a5" providerId="LiveId" clId="{401E1108-04EE-4CB7-BC27-225C8AA968C9}" dt="2022-05-10T17:15:09.842" v="643"/>
          <ac:picMkLst>
            <pc:docMk/>
            <pc:sldMk cId="1484193496" sldId="396"/>
            <ac:picMk id="13" creationId="{77E5C1CD-97E3-485E-A6BA-62B42C152A05}"/>
          </ac:picMkLst>
        </pc:picChg>
        <pc:picChg chg="mod">
          <ac:chgData name="Jany Walsh" userId="0310abeb887718a5" providerId="LiveId" clId="{401E1108-04EE-4CB7-BC27-225C8AA968C9}" dt="2022-05-10T19:56:26.862" v="1002" actId="1076"/>
          <ac:picMkLst>
            <pc:docMk/>
            <pc:sldMk cId="1484193496" sldId="396"/>
            <ac:picMk id="15" creationId="{22D2AA51-78E9-4DC7-8EB6-54131D9DE679}"/>
          </ac:picMkLst>
        </pc:picChg>
        <pc:picChg chg="mod">
          <ac:chgData name="Jany Walsh" userId="0310abeb887718a5" providerId="LiveId" clId="{401E1108-04EE-4CB7-BC27-225C8AA968C9}" dt="2022-05-10T19:56:29.038" v="1003" actId="14100"/>
          <ac:picMkLst>
            <pc:docMk/>
            <pc:sldMk cId="1484193496" sldId="396"/>
            <ac:picMk id="16" creationId="{D67E3C20-1057-4D62-94C5-4AFB2C35E203}"/>
          </ac:picMkLst>
        </pc:picChg>
        <pc:picChg chg="mod">
          <ac:chgData name="Jany Walsh" userId="0310abeb887718a5" providerId="LiveId" clId="{401E1108-04EE-4CB7-BC27-225C8AA968C9}" dt="2022-05-10T19:56:30.903" v="1004" actId="14100"/>
          <ac:picMkLst>
            <pc:docMk/>
            <pc:sldMk cId="1484193496" sldId="396"/>
            <ac:picMk id="17" creationId="{A2DD0C38-303A-421F-8EFF-97919A605A43}"/>
          </ac:picMkLst>
        </pc:picChg>
        <pc:picChg chg="add mod">
          <ac:chgData name="Jany Walsh" userId="0310abeb887718a5" providerId="LiveId" clId="{401E1108-04EE-4CB7-BC27-225C8AA968C9}" dt="2022-05-12T17:10:41.727" v="2765" actId="207"/>
          <ac:picMkLst>
            <pc:docMk/>
            <pc:sldMk cId="1484193496" sldId="396"/>
            <ac:picMk id="20" creationId="{91A60B6F-56DC-4F82-20B5-D52997399F31}"/>
          </ac:picMkLst>
        </pc:picChg>
        <pc:picChg chg="del mod">
          <ac:chgData name="Jany Walsh" userId="0310abeb887718a5" providerId="LiveId" clId="{401E1108-04EE-4CB7-BC27-225C8AA968C9}" dt="2022-05-10T19:55:35.619" v="986" actId="478"/>
          <ac:picMkLst>
            <pc:docMk/>
            <pc:sldMk cId="1484193496" sldId="396"/>
            <ac:picMk id="67592" creationId="{930CB3F9-2DD6-428E-B872-3C422B8F23CA}"/>
          </ac:picMkLst>
        </pc:picChg>
      </pc:sldChg>
      <pc:sldChg chg="modSp del modNotes">
        <pc:chgData name="Jany Walsh" userId="0310abeb887718a5" providerId="LiveId" clId="{401E1108-04EE-4CB7-BC27-225C8AA968C9}" dt="2022-05-10T20:52:41.840" v="1366" actId="2696"/>
        <pc:sldMkLst>
          <pc:docMk/>
          <pc:sldMk cId="2765001166" sldId="397"/>
        </pc:sldMkLst>
        <pc:spChg chg="mod">
          <ac:chgData name="Jany Walsh" userId="0310abeb887718a5" providerId="LiveId" clId="{401E1108-04EE-4CB7-BC27-225C8AA968C9}" dt="2022-05-10T17:15:09.842" v="643"/>
          <ac:spMkLst>
            <pc:docMk/>
            <pc:sldMk cId="2765001166" sldId="397"/>
            <ac:spMk id="15" creationId="{E557AE5A-2A97-4630-938B-661D25DEC951}"/>
          </ac:spMkLst>
        </pc:spChg>
        <pc:spChg chg="mod">
          <ac:chgData name="Jany Walsh" userId="0310abeb887718a5" providerId="LiveId" clId="{401E1108-04EE-4CB7-BC27-225C8AA968C9}" dt="2022-05-10T17:15:09.842" v="643"/>
          <ac:spMkLst>
            <pc:docMk/>
            <pc:sldMk cId="2765001166" sldId="397"/>
            <ac:spMk id="16" creationId="{8CC0984C-BD2E-487C-9369-B4934D0A9611}"/>
          </ac:spMkLst>
        </pc:spChg>
        <pc:grpChg chg="mod">
          <ac:chgData name="Jany Walsh" userId="0310abeb887718a5" providerId="LiveId" clId="{401E1108-04EE-4CB7-BC27-225C8AA968C9}" dt="2022-05-10T17:15:09.842" v="643"/>
          <ac:grpSpMkLst>
            <pc:docMk/>
            <pc:sldMk cId="2765001166" sldId="397"/>
            <ac:grpSpMk id="6" creationId="{CDEA2553-FF94-47E8-A555-C3367F7B8C77}"/>
          </ac:grpSpMkLst>
        </pc:grpChg>
        <pc:picChg chg="mod">
          <ac:chgData name="Jany Walsh" userId="0310abeb887718a5" providerId="LiveId" clId="{401E1108-04EE-4CB7-BC27-225C8AA968C9}" dt="2022-05-10T17:15:09.842" v="643"/>
          <ac:picMkLst>
            <pc:docMk/>
            <pc:sldMk cId="2765001166" sldId="397"/>
            <ac:picMk id="7" creationId="{11FB7708-F114-4EB5-8073-D3C9506803A0}"/>
          </ac:picMkLst>
        </pc:picChg>
        <pc:picChg chg="mod">
          <ac:chgData name="Jany Walsh" userId="0310abeb887718a5" providerId="LiveId" clId="{401E1108-04EE-4CB7-BC27-225C8AA968C9}" dt="2022-05-10T17:15:09.842" v="643"/>
          <ac:picMkLst>
            <pc:docMk/>
            <pc:sldMk cId="2765001166" sldId="397"/>
            <ac:picMk id="8" creationId="{4E48F747-3F2F-4899-AFD6-FD2F6ECE89BE}"/>
          </ac:picMkLst>
        </pc:picChg>
        <pc:picChg chg="mod">
          <ac:chgData name="Jany Walsh" userId="0310abeb887718a5" providerId="LiveId" clId="{401E1108-04EE-4CB7-BC27-225C8AA968C9}" dt="2022-05-10T17:15:09.842" v="643"/>
          <ac:picMkLst>
            <pc:docMk/>
            <pc:sldMk cId="2765001166" sldId="397"/>
            <ac:picMk id="9" creationId="{67E41A14-E0C1-4626-9FD3-45014687BF0A}"/>
          </ac:picMkLst>
        </pc:picChg>
        <pc:picChg chg="mod">
          <ac:chgData name="Jany Walsh" userId="0310abeb887718a5" providerId="LiveId" clId="{401E1108-04EE-4CB7-BC27-225C8AA968C9}" dt="2022-05-10T17:15:09.842" v="643"/>
          <ac:picMkLst>
            <pc:docMk/>
            <pc:sldMk cId="2765001166" sldId="397"/>
            <ac:picMk id="12" creationId="{AE392E77-3DF8-44BB-87E9-6F9EBD205B03}"/>
          </ac:picMkLst>
        </pc:picChg>
        <pc:picChg chg="mod">
          <ac:chgData name="Jany Walsh" userId="0310abeb887718a5" providerId="LiveId" clId="{401E1108-04EE-4CB7-BC27-225C8AA968C9}" dt="2022-05-10T17:15:09.842" v="643"/>
          <ac:picMkLst>
            <pc:docMk/>
            <pc:sldMk cId="2765001166" sldId="397"/>
            <ac:picMk id="14" creationId="{5567799C-D13D-414D-BDD3-C51AB9902C78}"/>
          </ac:picMkLst>
        </pc:picChg>
        <pc:picChg chg="mod">
          <ac:chgData name="Jany Walsh" userId="0310abeb887718a5" providerId="LiveId" clId="{401E1108-04EE-4CB7-BC27-225C8AA968C9}" dt="2022-05-10T17:15:09.842" v="643"/>
          <ac:picMkLst>
            <pc:docMk/>
            <pc:sldMk cId="2765001166" sldId="397"/>
            <ac:picMk id="67592" creationId="{930CB3F9-2DD6-428E-B872-3C422B8F23CA}"/>
          </ac:picMkLst>
        </pc:picChg>
      </pc:sldChg>
      <pc:sldChg chg="addSp delSp modSp del mod ord modNotes">
        <pc:chgData name="Jany Walsh" userId="0310abeb887718a5" providerId="LiveId" clId="{401E1108-04EE-4CB7-BC27-225C8AA968C9}" dt="2022-05-10T20:48:34.117" v="1318" actId="2696"/>
        <pc:sldMkLst>
          <pc:docMk/>
          <pc:sldMk cId="3329908135" sldId="398"/>
        </pc:sldMkLst>
        <pc:spChg chg="del mod">
          <ac:chgData name="Jany Walsh" userId="0310abeb887718a5" providerId="LiveId" clId="{401E1108-04EE-4CB7-BC27-225C8AA968C9}" dt="2022-05-10T20:46:06.712" v="1282" actId="478"/>
          <ac:spMkLst>
            <pc:docMk/>
            <pc:sldMk cId="3329908135" sldId="398"/>
            <ac:spMk id="12" creationId="{4FA99053-A135-40EB-9EC7-F94FF56FAB62}"/>
          </ac:spMkLst>
        </pc:spChg>
        <pc:spChg chg="del mod">
          <ac:chgData name="Jany Walsh" userId="0310abeb887718a5" providerId="LiveId" clId="{401E1108-04EE-4CB7-BC27-225C8AA968C9}" dt="2022-05-10T20:45:12.423" v="1276" actId="478"/>
          <ac:spMkLst>
            <pc:docMk/>
            <pc:sldMk cId="3329908135" sldId="398"/>
            <ac:spMk id="13" creationId="{7FE11F85-902A-4D34-969D-8C4C61548CAB}"/>
          </ac:spMkLst>
        </pc:spChg>
        <pc:spChg chg="add del mod">
          <ac:chgData name="Jany Walsh" userId="0310abeb887718a5" providerId="LiveId" clId="{401E1108-04EE-4CB7-BC27-225C8AA968C9}" dt="2022-05-10T20:45:03.823" v="1274" actId="478"/>
          <ac:spMkLst>
            <pc:docMk/>
            <pc:sldMk cId="3329908135" sldId="398"/>
            <ac:spMk id="14" creationId="{C986BD09-B4AF-428D-B831-3FFF4A0101CF}"/>
          </ac:spMkLst>
        </pc:spChg>
        <pc:spChg chg="del mod">
          <ac:chgData name="Jany Walsh" userId="0310abeb887718a5" providerId="LiveId" clId="{401E1108-04EE-4CB7-BC27-225C8AA968C9}" dt="2022-05-10T20:45:17.071" v="1278" actId="478"/>
          <ac:spMkLst>
            <pc:docMk/>
            <pc:sldMk cId="3329908135" sldId="398"/>
            <ac:spMk id="15" creationId="{31F7D6CE-61E9-4D1D-BA62-5520A3703B90}"/>
          </ac:spMkLst>
        </pc:spChg>
        <pc:spChg chg="del mod">
          <ac:chgData name="Jany Walsh" userId="0310abeb887718a5" providerId="LiveId" clId="{401E1108-04EE-4CB7-BC27-225C8AA968C9}" dt="2022-05-10T20:45:19.296" v="1280" actId="478"/>
          <ac:spMkLst>
            <pc:docMk/>
            <pc:sldMk cId="3329908135" sldId="398"/>
            <ac:spMk id="16" creationId="{F2B8A2E9-3A70-4B35-910E-F795C1682925}"/>
          </ac:spMkLst>
        </pc:spChg>
        <pc:spChg chg="del mod">
          <ac:chgData name="Jany Walsh" userId="0310abeb887718a5" providerId="LiveId" clId="{401E1108-04EE-4CB7-BC27-225C8AA968C9}" dt="2022-05-10T20:45:18.368" v="1279" actId="478"/>
          <ac:spMkLst>
            <pc:docMk/>
            <pc:sldMk cId="3329908135" sldId="398"/>
            <ac:spMk id="17" creationId="{A6A40A3A-1C4A-4ED8-BF57-5840456F2321}"/>
          </ac:spMkLst>
        </pc:spChg>
        <pc:spChg chg="mod">
          <ac:chgData name="Jany Walsh" userId="0310abeb887718a5" providerId="LiveId" clId="{401E1108-04EE-4CB7-BC27-225C8AA968C9}" dt="2022-05-10T20:45:15.404" v="1277" actId="1076"/>
          <ac:spMkLst>
            <pc:docMk/>
            <pc:sldMk cId="3329908135" sldId="398"/>
            <ac:spMk id="18" creationId="{C36A44BF-913C-4BE6-A57F-7BE97C3EFEF2}"/>
          </ac:spMkLst>
        </pc:spChg>
        <pc:spChg chg="mod">
          <ac:chgData name="Jany Walsh" userId="0310abeb887718a5" providerId="LiveId" clId="{401E1108-04EE-4CB7-BC27-225C8AA968C9}" dt="2022-05-10T20:47:57.703" v="1317" actId="20577"/>
          <ac:spMkLst>
            <pc:docMk/>
            <pc:sldMk cId="3329908135" sldId="398"/>
            <ac:spMk id="19" creationId="{54C3ECDC-8A4D-4D45-8661-FDB59099F787}"/>
          </ac:spMkLst>
        </pc:spChg>
        <pc:spChg chg="mod">
          <ac:chgData name="Jany Walsh" userId="0310abeb887718a5" providerId="LiveId" clId="{401E1108-04EE-4CB7-BC27-225C8AA968C9}" dt="2022-05-10T17:15:09.842" v="643"/>
          <ac:spMkLst>
            <pc:docMk/>
            <pc:sldMk cId="3329908135" sldId="398"/>
            <ac:spMk id="20" creationId="{0A945438-6626-46D8-A151-2D5F7D7C46A7}"/>
          </ac:spMkLst>
        </pc:spChg>
        <pc:spChg chg="mod">
          <ac:chgData name="Jany Walsh" userId="0310abeb887718a5" providerId="LiveId" clId="{401E1108-04EE-4CB7-BC27-225C8AA968C9}" dt="2022-05-10T20:47:49.294" v="1298" actId="1076"/>
          <ac:spMkLst>
            <pc:docMk/>
            <pc:sldMk cId="3329908135" sldId="398"/>
            <ac:spMk id="21" creationId="{37A91980-2CFC-4E37-82E3-B31FECF30C89}"/>
          </ac:spMkLst>
        </pc:spChg>
        <pc:spChg chg="mod">
          <ac:chgData name="Jany Walsh" userId="0310abeb887718a5" providerId="LiveId" clId="{401E1108-04EE-4CB7-BC27-225C8AA968C9}" dt="2022-05-10T17:15:09.842" v="643"/>
          <ac:spMkLst>
            <pc:docMk/>
            <pc:sldMk cId="3329908135" sldId="398"/>
            <ac:spMk id="22" creationId="{358E9E1E-03E7-4DA5-84B2-D4847AFB7274}"/>
          </ac:spMkLst>
        </pc:spChg>
        <pc:spChg chg="mod">
          <ac:chgData name="Jany Walsh" userId="0310abeb887718a5" providerId="LiveId" clId="{401E1108-04EE-4CB7-BC27-225C8AA968C9}" dt="2022-05-10T17:15:09.842" v="643"/>
          <ac:spMkLst>
            <pc:docMk/>
            <pc:sldMk cId="3329908135" sldId="398"/>
            <ac:spMk id="23" creationId="{FFDB37FA-AF43-43B2-BD74-EE92254FD08D}"/>
          </ac:spMkLst>
        </pc:spChg>
        <pc:spChg chg="mod">
          <ac:chgData name="Jany Walsh" userId="0310abeb887718a5" providerId="LiveId" clId="{401E1108-04EE-4CB7-BC27-225C8AA968C9}" dt="2022-05-10T17:15:09.842" v="643"/>
          <ac:spMkLst>
            <pc:docMk/>
            <pc:sldMk cId="3329908135" sldId="398"/>
            <ac:spMk id="24" creationId="{9AB84B83-EBFC-40FB-92D1-ECE10600BD1A}"/>
          </ac:spMkLst>
        </pc:spChg>
        <pc:spChg chg="mod">
          <ac:chgData name="Jany Walsh" userId="0310abeb887718a5" providerId="LiveId" clId="{401E1108-04EE-4CB7-BC27-225C8AA968C9}" dt="2022-05-10T17:15:09.842" v="643"/>
          <ac:spMkLst>
            <pc:docMk/>
            <pc:sldMk cId="3329908135" sldId="398"/>
            <ac:spMk id="25" creationId="{1B91D1E6-09E2-439C-BC5B-87F4254B95C4}"/>
          </ac:spMkLst>
        </pc:spChg>
        <pc:spChg chg="add mod">
          <ac:chgData name="Jany Walsh" userId="0310abeb887718a5" providerId="LiveId" clId="{401E1108-04EE-4CB7-BC27-225C8AA968C9}" dt="2022-05-10T20:46:10.678" v="1284" actId="1076"/>
          <ac:spMkLst>
            <pc:docMk/>
            <pc:sldMk cId="3329908135" sldId="398"/>
            <ac:spMk id="26" creationId="{D0BBC523-C123-47E5-6AD0-E835B7FEF2BF}"/>
          </ac:spMkLst>
        </pc:spChg>
        <pc:grpChg chg="mod">
          <ac:chgData name="Jany Walsh" userId="0310abeb887718a5" providerId="LiveId" clId="{401E1108-04EE-4CB7-BC27-225C8AA968C9}" dt="2022-05-10T17:15:09.842" v="643"/>
          <ac:grpSpMkLst>
            <pc:docMk/>
            <pc:sldMk cId="3329908135" sldId="398"/>
            <ac:grpSpMk id="6" creationId="{CDEA2553-FF94-47E8-A555-C3367F7B8C77}"/>
          </ac:grpSpMkLst>
        </pc:grpChg>
        <pc:picChg chg="mod">
          <ac:chgData name="Jany Walsh" userId="0310abeb887718a5" providerId="LiveId" clId="{401E1108-04EE-4CB7-BC27-225C8AA968C9}" dt="2022-05-10T17:15:09.842" v="643"/>
          <ac:picMkLst>
            <pc:docMk/>
            <pc:sldMk cId="3329908135" sldId="398"/>
            <ac:picMk id="7" creationId="{11FB7708-F114-4EB5-8073-D3C9506803A0}"/>
          </ac:picMkLst>
        </pc:picChg>
        <pc:picChg chg="mod">
          <ac:chgData name="Jany Walsh" userId="0310abeb887718a5" providerId="LiveId" clId="{401E1108-04EE-4CB7-BC27-225C8AA968C9}" dt="2022-05-10T17:15:09.842" v="643"/>
          <ac:picMkLst>
            <pc:docMk/>
            <pc:sldMk cId="3329908135" sldId="398"/>
            <ac:picMk id="8" creationId="{4E48F747-3F2F-4899-AFD6-FD2F6ECE89BE}"/>
          </ac:picMkLst>
        </pc:picChg>
        <pc:picChg chg="mod">
          <ac:chgData name="Jany Walsh" userId="0310abeb887718a5" providerId="LiveId" clId="{401E1108-04EE-4CB7-BC27-225C8AA968C9}" dt="2022-05-10T17:15:09.842" v="643"/>
          <ac:picMkLst>
            <pc:docMk/>
            <pc:sldMk cId="3329908135" sldId="398"/>
            <ac:picMk id="9" creationId="{67E41A14-E0C1-4626-9FD3-45014687BF0A}"/>
          </ac:picMkLst>
        </pc:picChg>
        <pc:picChg chg="mod">
          <ac:chgData name="Jany Walsh" userId="0310abeb887718a5" providerId="LiveId" clId="{401E1108-04EE-4CB7-BC27-225C8AA968C9}" dt="2022-05-10T17:15:09.842" v="643"/>
          <ac:picMkLst>
            <pc:docMk/>
            <pc:sldMk cId="3329908135" sldId="398"/>
            <ac:picMk id="67592" creationId="{930CB3F9-2DD6-428E-B872-3C422B8F23CA}"/>
          </ac:picMkLst>
        </pc:picChg>
      </pc:sldChg>
      <pc:sldChg chg="modSp mod modNotes">
        <pc:chgData name="Jany Walsh" userId="0310abeb887718a5" providerId="LiveId" clId="{401E1108-04EE-4CB7-BC27-225C8AA968C9}" dt="2022-05-13T13:11:17.717" v="3068"/>
        <pc:sldMkLst>
          <pc:docMk/>
          <pc:sldMk cId="3984122772" sldId="844"/>
        </pc:sldMkLst>
        <pc:spChg chg="mod">
          <ac:chgData name="Jany Walsh" userId="0310abeb887718a5" providerId="LiveId" clId="{401E1108-04EE-4CB7-BC27-225C8AA968C9}" dt="2022-05-12T17:00:47.103" v="2684" actId="207"/>
          <ac:spMkLst>
            <pc:docMk/>
            <pc:sldMk cId="3984122772" sldId="844"/>
            <ac:spMk id="48" creationId="{F091FAC3-F3CB-C0F3-3E71-8EDD37DEE4C8}"/>
          </ac:spMkLst>
        </pc:spChg>
        <pc:spChg chg="mod">
          <ac:chgData name="Jany Walsh" userId="0310abeb887718a5" providerId="LiveId" clId="{401E1108-04EE-4CB7-BC27-225C8AA968C9}" dt="2022-05-10T17:15:09.842" v="643"/>
          <ac:spMkLst>
            <pc:docMk/>
            <pc:sldMk cId="3984122772" sldId="844"/>
            <ac:spMk id="50" creationId="{CD7F73CE-B3CE-10DC-9F91-508FEDBA0D2E}"/>
          </ac:spMkLst>
        </pc:spChg>
        <pc:spChg chg="mod">
          <ac:chgData name="Jany Walsh" userId="0310abeb887718a5" providerId="LiveId" clId="{401E1108-04EE-4CB7-BC27-225C8AA968C9}" dt="2022-05-10T17:15:09.842" v="643"/>
          <ac:spMkLst>
            <pc:docMk/>
            <pc:sldMk cId="3984122772" sldId="844"/>
            <ac:spMk id="51" creationId="{A94C83B8-AF50-3014-CDC7-B3537014D8B8}"/>
          </ac:spMkLst>
        </pc:spChg>
        <pc:spChg chg="mod">
          <ac:chgData name="Jany Walsh" userId="0310abeb887718a5" providerId="LiveId" clId="{401E1108-04EE-4CB7-BC27-225C8AA968C9}" dt="2022-05-10T17:15:09.842" v="643"/>
          <ac:spMkLst>
            <pc:docMk/>
            <pc:sldMk cId="3984122772" sldId="844"/>
            <ac:spMk id="52" creationId="{3A434F4A-64D5-0498-DCB8-5462544D2EA5}"/>
          </ac:spMkLst>
        </pc:spChg>
        <pc:spChg chg="mod">
          <ac:chgData name="Jany Walsh" userId="0310abeb887718a5" providerId="LiveId" clId="{401E1108-04EE-4CB7-BC27-225C8AA968C9}" dt="2022-05-10T17:15:09.842" v="643"/>
          <ac:spMkLst>
            <pc:docMk/>
            <pc:sldMk cId="3984122772" sldId="844"/>
            <ac:spMk id="53" creationId="{6FFEF5E4-CBFC-2B1B-40BD-ABFCD4B79D55}"/>
          </ac:spMkLst>
        </pc:spChg>
        <pc:spChg chg="mod">
          <ac:chgData name="Jany Walsh" userId="0310abeb887718a5" providerId="LiveId" clId="{401E1108-04EE-4CB7-BC27-225C8AA968C9}" dt="2022-05-10T17:15:09.842" v="643"/>
          <ac:spMkLst>
            <pc:docMk/>
            <pc:sldMk cId="3984122772" sldId="844"/>
            <ac:spMk id="56" creationId="{88A8942A-1AE3-4C79-0439-4A9A0E0F590C}"/>
          </ac:spMkLst>
        </pc:spChg>
        <pc:spChg chg="mod">
          <ac:chgData name="Jany Walsh" userId="0310abeb887718a5" providerId="LiveId" clId="{401E1108-04EE-4CB7-BC27-225C8AA968C9}" dt="2022-05-10T17:15:09.842" v="643"/>
          <ac:spMkLst>
            <pc:docMk/>
            <pc:sldMk cId="3984122772" sldId="844"/>
            <ac:spMk id="58" creationId="{3B0B304A-54BE-6B3A-7BD4-CCB422F20C0C}"/>
          </ac:spMkLst>
        </pc:spChg>
        <pc:spChg chg="mod">
          <ac:chgData name="Jany Walsh" userId="0310abeb887718a5" providerId="LiveId" clId="{401E1108-04EE-4CB7-BC27-225C8AA968C9}" dt="2022-05-10T17:15:09.842" v="643"/>
          <ac:spMkLst>
            <pc:docMk/>
            <pc:sldMk cId="3984122772" sldId="844"/>
            <ac:spMk id="63" creationId="{5FA2D3C2-BA87-4A58-1E2D-82F94715554D}"/>
          </ac:spMkLst>
        </pc:spChg>
        <pc:spChg chg="mod">
          <ac:chgData name="Jany Walsh" userId="0310abeb887718a5" providerId="LiveId" clId="{401E1108-04EE-4CB7-BC27-225C8AA968C9}" dt="2022-05-10T17:15:09.842" v="643"/>
          <ac:spMkLst>
            <pc:docMk/>
            <pc:sldMk cId="3984122772" sldId="844"/>
            <ac:spMk id="66" creationId="{B2893E0E-7D9F-F149-1E01-324BE5B268A6}"/>
          </ac:spMkLst>
        </pc:spChg>
        <pc:spChg chg="mod">
          <ac:chgData name="Jany Walsh" userId="0310abeb887718a5" providerId="LiveId" clId="{401E1108-04EE-4CB7-BC27-225C8AA968C9}" dt="2022-05-10T17:15:09.842" v="643"/>
          <ac:spMkLst>
            <pc:docMk/>
            <pc:sldMk cId="3984122772" sldId="844"/>
            <ac:spMk id="69" creationId="{6772E6E0-DA18-42E3-3998-49256F8ED31D}"/>
          </ac:spMkLst>
        </pc:spChg>
        <pc:spChg chg="mod">
          <ac:chgData name="Jany Walsh" userId="0310abeb887718a5" providerId="LiveId" clId="{401E1108-04EE-4CB7-BC27-225C8AA968C9}" dt="2022-05-10T17:15:09.842" v="643"/>
          <ac:spMkLst>
            <pc:docMk/>
            <pc:sldMk cId="3984122772" sldId="844"/>
            <ac:spMk id="75" creationId="{B7EA1D14-15C3-242B-135D-BE558496CA42}"/>
          </ac:spMkLst>
        </pc:spChg>
        <pc:spChg chg="mod">
          <ac:chgData name="Jany Walsh" userId="0310abeb887718a5" providerId="LiveId" clId="{401E1108-04EE-4CB7-BC27-225C8AA968C9}" dt="2022-05-10T17:15:09.842" v="643"/>
          <ac:spMkLst>
            <pc:docMk/>
            <pc:sldMk cId="3984122772" sldId="844"/>
            <ac:spMk id="80" creationId="{05B7D6D8-62BF-33CF-6E88-5D4D9680092D}"/>
          </ac:spMkLst>
        </pc:spChg>
        <pc:spChg chg="mod">
          <ac:chgData name="Jany Walsh" userId="0310abeb887718a5" providerId="LiveId" clId="{401E1108-04EE-4CB7-BC27-225C8AA968C9}" dt="2022-05-10T17:15:09.842" v="643"/>
          <ac:spMkLst>
            <pc:docMk/>
            <pc:sldMk cId="3984122772" sldId="844"/>
            <ac:spMk id="81" creationId="{9F3E78F6-743E-D42E-693E-701B4C8935F0}"/>
          </ac:spMkLst>
        </pc:spChg>
        <pc:spChg chg="mod">
          <ac:chgData name="Jany Walsh" userId="0310abeb887718a5" providerId="LiveId" clId="{401E1108-04EE-4CB7-BC27-225C8AA968C9}" dt="2022-05-10T17:15:09.842" v="643"/>
          <ac:spMkLst>
            <pc:docMk/>
            <pc:sldMk cId="3984122772" sldId="844"/>
            <ac:spMk id="83" creationId="{4704F931-DB89-E8A4-9F68-9C90C360F982}"/>
          </ac:spMkLst>
        </pc:spChg>
        <pc:spChg chg="mod">
          <ac:chgData name="Jany Walsh" userId="0310abeb887718a5" providerId="LiveId" clId="{401E1108-04EE-4CB7-BC27-225C8AA968C9}" dt="2022-05-10T17:15:09.842" v="643"/>
          <ac:spMkLst>
            <pc:docMk/>
            <pc:sldMk cId="3984122772" sldId="844"/>
            <ac:spMk id="85" creationId="{8277D39D-91B9-D71E-C28B-DF7CA6BDEAC6}"/>
          </ac:spMkLst>
        </pc:spChg>
        <pc:grpChg chg="mod">
          <ac:chgData name="Jany Walsh" userId="0310abeb887718a5" providerId="LiveId" clId="{401E1108-04EE-4CB7-BC27-225C8AA968C9}" dt="2022-05-11T20:48:02.369" v="2579" actId="1076"/>
          <ac:grpSpMkLst>
            <pc:docMk/>
            <pc:sldMk cId="3984122772" sldId="844"/>
            <ac:grpSpMk id="32" creationId="{853AA4EE-7E81-4D90-B5F3-47BD4457707C}"/>
          </ac:grpSpMkLst>
        </pc:grpChg>
        <pc:grpChg chg="mod">
          <ac:chgData name="Jany Walsh" userId="0310abeb887718a5" providerId="LiveId" clId="{401E1108-04EE-4CB7-BC27-225C8AA968C9}" dt="2022-05-10T17:15:09.842" v="643"/>
          <ac:grpSpMkLst>
            <pc:docMk/>
            <pc:sldMk cId="3984122772" sldId="844"/>
            <ac:grpSpMk id="47" creationId="{FF9CC12F-86A7-3C22-3AC0-B270A1053C1C}"/>
          </ac:grpSpMkLst>
        </pc:grpChg>
        <pc:picChg chg="mod">
          <ac:chgData name="Jany Walsh" userId="0310abeb887718a5" providerId="LiveId" clId="{401E1108-04EE-4CB7-BC27-225C8AA968C9}" dt="2022-05-11T20:47:59.232" v="2578" actId="1076"/>
          <ac:picMkLst>
            <pc:docMk/>
            <pc:sldMk cId="3984122772" sldId="844"/>
            <ac:picMk id="31" creationId="{12F7CEF7-93EF-4A56-8579-CE544EE95434}"/>
          </ac:picMkLst>
        </pc:picChg>
        <pc:picChg chg="mod">
          <ac:chgData name="Jany Walsh" userId="0310abeb887718a5" providerId="LiveId" clId="{401E1108-04EE-4CB7-BC27-225C8AA968C9}" dt="2022-05-10T17:15:09.842" v="643"/>
          <ac:picMkLst>
            <pc:docMk/>
            <pc:sldMk cId="3984122772" sldId="844"/>
            <ac:picMk id="33" creationId="{EE25AD2B-071F-45F3-ACF6-7B5100EB0946}"/>
          </ac:picMkLst>
        </pc:picChg>
        <pc:picChg chg="mod">
          <ac:chgData name="Jany Walsh" userId="0310abeb887718a5" providerId="LiveId" clId="{401E1108-04EE-4CB7-BC27-225C8AA968C9}" dt="2022-05-10T17:15:09.842" v="643"/>
          <ac:picMkLst>
            <pc:docMk/>
            <pc:sldMk cId="3984122772" sldId="844"/>
            <ac:picMk id="38" creationId="{AA8464D0-831B-4584-B430-8CECC99BD623}"/>
          </ac:picMkLst>
        </pc:picChg>
        <pc:picChg chg="mod">
          <ac:chgData name="Jany Walsh" userId="0310abeb887718a5" providerId="LiveId" clId="{401E1108-04EE-4CB7-BC27-225C8AA968C9}" dt="2022-05-10T17:15:09.842" v="643"/>
          <ac:picMkLst>
            <pc:docMk/>
            <pc:sldMk cId="3984122772" sldId="844"/>
            <ac:picMk id="55" creationId="{38716126-C3AC-1F31-7896-3F661C737A6D}"/>
          </ac:picMkLst>
        </pc:picChg>
        <pc:picChg chg="mod">
          <ac:chgData name="Jany Walsh" userId="0310abeb887718a5" providerId="LiveId" clId="{401E1108-04EE-4CB7-BC27-225C8AA968C9}" dt="2022-05-10T17:15:09.842" v="643"/>
          <ac:picMkLst>
            <pc:docMk/>
            <pc:sldMk cId="3984122772" sldId="844"/>
            <ac:picMk id="59" creationId="{E026C79D-8C59-5156-7012-62A0897147ED}"/>
          </ac:picMkLst>
        </pc:picChg>
        <pc:picChg chg="mod">
          <ac:chgData name="Jany Walsh" userId="0310abeb887718a5" providerId="LiveId" clId="{401E1108-04EE-4CB7-BC27-225C8AA968C9}" dt="2022-05-10T17:15:09.842" v="643"/>
          <ac:picMkLst>
            <pc:docMk/>
            <pc:sldMk cId="3984122772" sldId="844"/>
            <ac:picMk id="60" creationId="{AA9DF155-9F00-6C7A-6713-DB7839DE8C18}"/>
          </ac:picMkLst>
        </pc:picChg>
        <pc:picChg chg="mod">
          <ac:chgData name="Jany Walsh" userId="0310abeb887718a5" providerId="LiveId" clId="{401E1108-04EE-4CB7-BC27-225C8AA968C9}" dt="2022-05-10T17:15:09.842" v="643"/>
          <ac:picMkLst>
            <pc:docMk/>
            <pc:sldMk cId="3984122772" sldId="844"/>
            <ac:picMk id="61" creationId="{003FD159-8553-305F-BA8B-2407AC4AD25A}"/>
          </ac:picMkLst>
        </pc:picChg>
        <pc:picChg chg="mod">
          <ac:chgData name="Jany Walsh" userId="0310abeb887718a5" providerId="LiveId" clId="{401E1108-04EE-4CB7-BC27-225C8AA968C9}" dt="2022-05-10T17:15:09.842" v="643"/>
          <ac:picMkLst>
            <pc:docMk/>
            <pc:sldMk cId="3984122772" sldId="844"/>
            <ac:picMk id="62" creationId="{C0657154-998F-AEBE-D96A-0942A338EE99}"/>
          </ac:picMkLst>
        </pc:picChg>
        <pc:cxnChg chg="mod">
          <ac:chgData name="Jany Walsh" userId="0310abeb887718a5" providerId="LiveId" clId="{401E1108-04EE-4CB7-BC27-225C8AA968C9}" dt="2022-05-10T17:15:09.842" v="643"/>
          <ac:cxnSpMkLst>
            <pc:docMk/>
            <pc:sldMk cId="3984122772" sldId="844"/>
            <ac:cxnSpMk id="57" creationId="{63327694-41E2-4ACE-1BD5-D2689016D45D}"/>
          </ac:cxnSpMkLst>
        </pc:cxnChg>
        <pc:cxnChg chg="mod">
          <ac:chgData name="Jany Walsh" userId="0310abeb887718a5" providerId="LiveId" clId="{401E1108-04EE-4CB7-BC27-225C8AA968C9}" dt="2022-05-10T17:15:09.842" v="643"/>
          <ac:cxnSpMkLst>
            <pc:docMk/>
            <pc:sldMk cId="3984122772" sldId="844"/>
            <ac:cxnSpMk id="67" creationId="{6ADF1AD1-0E1D-83C4-BBE9-054D872AE5AA}"/>
          </ac:cxnSpMkLst>
        </pc:cxnChg>
        <pc:cxnChg chg="mod">
          <ac:chgData name="Jany Walsh" userId="0310abeb887718a5" providerId="LiveId" clId="{401E1108-04EE-4CB7-BC27-225C8AA968C9}" dt="2022-05-10T17:15:09.842" v="643"/>
          <ac:cxnSpMkLst>
            <pc:docMk/>
            <pc:sldMk cId="3984122772" sldId="844"/>
            <ac:cxnSpMk id="70" creationId="{9FAF4E33-336F-6466-63CA-43052F9E727D}"/>
          </ac:cxnSpMkLst>
        </pc:cxnChg>
        <pc:cxnChg chg="mod">
          <ac:chgData name="Jany Walsh" userId="0310abeb887718a5" providerId="LiveId" clId="{401E1108-04EE-4CB7-BC27-225C8AA968C9}" dt="2022-05-10T17:15:09.842" v="643"/>
          <ac:cxnSpMkLst>
            <pc:docMk/>
            <pc:sldMk cId="3984122772" sldId="844"/>
            <ac:cxnSpMk id="82" creationId="{15A09FBA-02C6-A6EA-7056-52E579DE2637}"/>
          </ac:cxnSpMkLst>
        </pc:cxnChg>
        <pc:cxnChg chg="mod">
          <ac:chgData name="Jany Walsh" userId="0310abeb887718a5" providerId="LiveId" clId="{401E1108-04EE-4CB7-BC27-225C8AA968C9}" dt="2022-05-10T17:15:09.842" v="643"/>
          <ac:cxnSpMkLst>
            <pc:docMk/>
            <pc:sldMk cId="3984122772" sldId="844"/>
            <ac:cxnSpMk id="84" creationId="{FB407902-983F-4F9A-0292-FECAC48B5136}"/>
          </ac:cxnSpMkLst>
        </pc:cxnChg>
      </pc:sldChg>
      <pc:sldChg chg="modSp mod modNotes">
        <pc:chgData name="Jany Walsh" userId="0310abeb887718a5" providerId="LiveId" clId="{401E1108-04EE-4CB7-BC27-225C8AA968C9}" dt="2022-05-17T16:17:24.439" v="3087" actId="1076"/>
        <pc:sldMkLst>
          <pc:docMk/>
          <pc:sldMk cId="4152420559" sldId="845"/>
        </pc:sldMkLst>
        <pc:spChg chg="mod">
          <ac:chgData name="Jany Walsh" userId="0310abeb887718a5" providerId="LiveId" clId="{401E1108-04EE-4CB7-BC27-225C8AA968C9}" dt="2022-05-17T16:17:24.439" v="3087" actId="1076"/>
          <ac:spMkLst>
            <pc:docMk/>
            <pc:sldMk cId="4152420559" sldId="845"/>
            <ac:spMk id="24" creationId="{36F9A4FD-F175-07FF-ECF9-D3C1B5C9FDEF}"/>
          </ac:spMkLst>
        </pc:spChg>
        <pc:spChg chg="mod">
          <ac:chgData name="Jany Walsh" userId="0310abeb887718a5" providerId="LiveId" clId="{401E1108-04EE-4CB7-BC27-225C8AA968C9}" dt="2022-05-10T17:15:09.842" v="643"/>
          <ac:spMkLst>
            <pc:docMk/>
            <pc:sldMk cId="4152420559" sldId="845"/>
            <ac:spMk id="26" creationId="{B0C9C35A-5E8D-AAC9-5993-050ED3D18679}"/>
          </ac:spMkLst>
        </pc:spChg>
        <pc:spChg chg="mod">
          <ac:chgData name="Jany Walsh" userId="0310abeb887718a5" providerId="LiveId" clId="{401E1108-04EE-4CB7-BC27-225C8AA968C9}" dt="2022-05-10T17:15:09.842" v="643"/>
          <ac:spMkLst>
            <pc:docMk/>
            <pc:sldMk cId="4152420559" sldId="845"/>
            <ac:spMk id="31" creationId="{869193BE-0B97-9E02-7C77-5F7B35E1CA75}"/>
          </ac:spMkLst>
        </pc:spChg>
        <pc:spChg chg="mod">
          <ac:chgData name="Jany Walsh" userId="0310abeb887718a5" providerId="LiveId" clId="{401E1108-04EE-4CB7-BC27-225C8AA968C9}" dt="2022-05-10T17:15:09.842" v="643"/>
          <ac:spMkLst>
            <pc:docMk/>
            <pc:sldMk cId="4152420559" sldId="845"/>
            <ac:spMk id="32" creationId="{A9FE5F57-FDB7-B9A6-5320-B550CDAB29DD}"/>
          </ac:spMkLst>
        </pc:spChg>
        <pc:spChg chg="mod">
          <ac:chgData name="Jany Walsh" userId="0310abeb887718a5" providerId="LiveId" clId="{401E1108-04EE-4CB7-BC27-225C8AA968C9}" dt="2022-05-10T17:15:09.842" v="643"/>
          <ac:spMkLst>
            <pc:docMk/>
            <pc:sldMk cId="4152420559" sldId="845"/>
            <ac:spMk id="33" creationId="{5F9EC9E8-642B-122D-9680-9B8F1086E54A}"/>
          </ac:spMkLst>
        </pc:spChg>
        <pc:spChg chg="mod">
          <ac:chgData name="Jany Walsh" userId="0310abeb887718a5" providerId="LiveId" clId="{401E1108-04EE-4CB7-BC27-225C8AA968C9}" dt="2022-05-10T17:15:09.842" v="643"/>
          <ac:spMkLst>
            <pc:docMk/>
            <pc:sldMk cId="4152420559" sldId="845"/>
            <ac:spMk id="34" creationId="{BAF52568-CAAD-3BEB-AE3E-E55E479257EC}"/>
          </ac:spMkLst>
        </pc:spChg>
        <pc:spChg chg="mod">
          <ac:chgData name="Jany Walsh" userId="0310abeb887718a5" providerId="LiveId" clId="{401E1108-04EE-4CB7-BC27-225C8AA968C9}" dt="2022-05-10T17:15:09.842" v="643"/>
          <ac:spMkLst>
            <pc:docMk/>
            <pc:sldMk cId="4152420559" sldId="845"/>
            <ac:spMk id="35" creationId="{DE460A73-9B82-3C62-2E9C-67B1E31AA3D7}"/>
          </ac:spMkLst>
        </pc:spChg>
        <pc:grpChg chg="mod">
          <ac:chgData name="Jany Walsh" userId="0310abeb887718a5" providerId="LiveId" clId="{401E1108-04EE-4CB7-BC27-225C8AA968C9}" dt="2022-05-10T17:15:09.842" v="643"/>
          <ac:grpSpMkLst>
            <pc:docMk/>
            <pc:sldMk cId="4152420559" sldId="845"/>
            <ac:grpSpMk id="25" creationId="{8E3F0323-7F66-C283-CBED-0862D4EDBAFF}"/>
          </ac:grpSpMkLst>
        </pc:grpChg>
        <pc:picChg chg="mod">
          <ac:chgData name="Jany Walsh" userId="0310abeb887718a5" providerId="LiveId" clId="{401E1108-04EE-4CB7-BC27-225C8AA968C9}" dt="2022-05-10T17:15:09.842" v="643"/>
          <ac:picMkLst>
            <pc:docMk/>
            <pc:sldMk cId="4152420559" sldId="845"/>
            <ac:picMk id="22" creationId="{932AB75C-488C-9CF2-5632-F68173BF45F1}"/>
          </ac:picMkLst>
        </pc:picChg>
        <pc:picChg chg="mod">
          <ac:chgData name="Jany Walsh" userId="0310abeb887718a5" providerId="LiveId" clId="{401E1108-04EE-4CB7-BC27-225C8AA968C9}" dt="2022-05-10T17:15:09.842" v="643"/>
          <ac:picMkLst>
            <pc:docMk/>
            <pc:sldMk cId="4152420559" sldId="845"/>
            <ac:picMk id="23" creationId="{F9C048B9-8C49-79E0-94A7-C01D082525E0}"/>
          </ac:picMkLst>
        </pc:picChg>
        <pc:picChg chg="mod">
          <ac:chgData name="Jany Walsh" userId="0310abeb887718a5" providerId="LiveId" clId="{401E1108-04EE-4CB7-BC27-225C8AA968C9}" dt="2022-05-10T17:15:09.842" v="643"/>
          <ac:picMkLst>
            <pc:docMk/>
            <pc:sldMk cId="4152420559" sldId="845"/>
            <ac:picMk id="27" creationId="{6138E314-F4B5-2926-2A8A-5E4DBE2EF0BE}"/>
          </ac:picMkLst>
        </pc:picChg>
        <pc:picChg chg="mod">
          <ac:chgData name="Jany Walsh" userId="0310abeb887718a5" providerId="LiveId" clId="{401E1108-04EE-4CB7-BC27-225C8AA968C9}" dt="2022-05-12T17:02:50.793" v="2700" actId="207"/>
          <ac:picMkLst>
            <pc:docMk/>
            <pc:sldMk cId="4152420559" sldId="845"/>
            <ac:picMk id="28" creationId="{BB04762B-AF00-9712-8DCC-67C5B7E22815}"/>
          </ac:picMkLst>
        </pc:picChg>
        <pc:picChg chg="mod">
          <ac:chgData name="Jany Walsh" userId="0310abeb887718a5" providerId="LiveId" clId="{401E1108-04EE-4CB7-BC27-225C8AA968C9}" dt="2022-05-10T17:15:09.842" v="643"/>
          <ac:picMkLst>
            <pc:docMk/>
            <pc:sldMk cId="4152420559" sldId="845"/>
            <ac:picMk id="29" creationId="{13266B6F-89D8-9F22-C9BC-996694661DAE}"/>
          </ac:picMkLst>
        </pc:picChg>
        <pc:picChg chg="mod">
          <ac:chgData name="Jany Walsh" userId="0310abeb887718a5" providerId="LiveId" clId="{401E1108-04EE-4CB7-BC27-225C8AA968C9}" dt="2022-05-10T17:15:09.842" v="643"/>
          <ac:picMkLst>
            <pc:docMk/>
            <pc:sldMk cId="4152420559" sldId="845"/>
            <ac:picMk id="30" creationId="{52E5D78E-6279-4089-ECBF-20A55D3F8C7F}"/>
          </ac:picMkLst>
        </pc:picChg>
      </pc:sldChg>
      <pc:sldChg chg="addSp delSp modSp mod ord modNotes">
        <pc:chgData name="Jany Walsh" userId="0310abeb887718a5" providerId="LiveId" clId="{401E1108-04EE-4CB7-BC27-225C8AA968C9}" dt="2022-05-17T16:17:41.623" v="3089" actId="1076"/>
        <pc:sldMkLst>
          <pc:docMk/>
          <pc:sldMk cId="3100962489" sldId="850"/>
        </pc:sldMkLst>
        <pc:spChg chg="add mod">
          <ac:chgData name="Jany Walsh" userId="0310abeb887718a5" providerId="LiveId" clId="{401E1108-04EE-4CB7-BC27-225C8AA968C9}" dt="2022-05-12T17:03:49.736" v="2705" actId="207"/>
          <ac:spMkLst>
            <pc:docMk/>
            <pc:sldMk cId="3100962489" sldId="850"/>
            <ac:spMk id="23" creationId="{9D07026A-03EB-FDFD-82A3-068D0DD5AD09}"/>
          </ac:spMkLst>
        </pc:spChg>
        <pc:spChg chg="add mod">
          <ac:chgData name="Jany Walsh" userId="0310abeb887718a5" providerId="LiveId" clId="{401E1108-04EE-4CB7-BC27-225C8AA968C9}" dt="2022-05-12T17:04:25.720" v="2710" actId="207"/>
          <ac:spMkLst>
            <pc:docMk/>
            <pc:sldMk cId="3100962489" sldId="850"/>
            <ac:spMk id="24" creationId="{4E4B4AE6-6E30-4AFC-5BE6-821459FBF7C8}"/>
          </ac:spMkLst>
        </pc:spChg>
        <pc:spChg chg="add del mod ord">
          <ac:chgData name="Jany Walsh" userId="0310abeb887718a5" providerId="LiveId" clId="{401E1108-04EE-4CB7-BC27-225C8AA968C9}" dt="2022-05-10T19:30:46.284" v="814" actId="478"/>
          <ac:spMkLst>
            <pc:docMk/>
            <pc:sldMk cId="3100962489" sldId="850"/>
            <ac:spMk id="25" creationId="{64937495-4888-F933-2919-3B1769C3EC15}"/>
          </ac:spMkLst>
        </pc:spChg>
        <pc:spChg chg="mod">
          <ac:chgData name="Jany Walsh" userId="0310abeb887718a5" providerId="LiveId" clId="{401E1108-04EE-4CB7-BC27-225C8AA968C9}" dt="2022-05-17T16:17:41.623" v="3089" actId="1076"/>
          <ac:spMkLst>
            <pc:docMk/>
            <pc:sldMk cId="3100962489" sldId="850"/>
            <ac:spMk id="56" creationId="{C5A38E63-66DB-A314-0A33-23295E54E03B}"/>
          </ac:spMkLst>
        </pc:spChg>
        <pc:spChg chg="add del mod">
          <ac:chgData name="Jany Walsh" userId="0310abeb887718a5" providerId="LiveId" clId="{401E1108-04EE-4CB7-BC27-225C8AA968C9}" dt="2022-05-12T17:04:09.746" v="2707" actId="207"/>
          <ac:spMkLst>
            <pc:docMk/>
            <pc:sldMk cId="3100962489" sldId="850"/>
            <ac:spMk id="58" creationId="{2AB99BF7-B76A-3B16-4AF3-D5EBB132694E}"/>
          </ac:spMkLst>
        </pc:spChg>
        <pc:spChg chg="mod">
          <ac:chgData name="Jany Walsh" userId="0310abeb887718a5" providerId="LiveId" clId="{401E1108-04EE-4CB7-BC27-225C8AA968C9}" dt="2022-05-10T17:15:09.842" v="643"/>
          <ac:spMkLst>
            <pc:docMk/>
            <pc:sldMk cId="3100962489" sldId="850"/>
            <ac:spMk id="66" creationId="{2F93D08B-5A63-1D5C-C4F1-2A2D58DA7A74}"/>
          </ac:spMkLst>
        </pc:spChg>
        <pc:spChg chg="mod">
          <ac:chgData name="Jany Walsh" userId="0310abeb887718a5" providerId="LiveId" clId="{401E1108-04EE-4CB7-BC27-225C8AA968C9}" dt="2022-05-10T19:33:33.469" v="826" actId="207"/>
          <ac:spMkLst>
            <pc:docMk/>
            <pc:sldMk cId="3100962489" sldId="850"/>
            <ac:spMk id="67" creationId="{5AC04968-FD58-0819-49DE-2522F5C29684}"/>
          </ac:spMkLst>
        </pc:spChg>
        <pc:spChg chg="mod">
          <ac:chgData name="Jany Walsh" userId="0310abeb887718a5" providerId="LiveId" clId="{401E1108-04EE-4CB7-BC27-225C8AA968C9}" dt="2022-05-10T17:15:09.842" v="643"/>
          <ac:spMkLst>
            <pc:docMk/>
            <pc:sldMk cId="3100962489" sldId="850"/>
            <ac:spMk id="99" creationId="{2BD3384A-48B7-8094-CD12-C10ADF5CC1C4}"/>
          </ac:spMkLst>
        </pc:spChg>
        <pc:spChg chg="mod">
          <ac:chgData name="Jany Walsh" userId="0310abeb887718a5" providerId="LiveId" clId="{401E1108-04EE-4CB7-BC27-225C8AA968C9}" dt="2022-05-10T19:34:27.301" v="833" actId="207"/>
          <ac:spMkLst>
            <pc:docMk/>
            <pc:sldMk cId="3100962489" sldId="850"/>
            <ac:spMk id="100" creationId="{2E1A9667-6460-F692-0854-7F0220E5C557}"/>
          </ac:spMkLst>
        </pc:spChg>
        <pc:spChg chg="mod">
          <ac:chgData name="Jany Walsh" userId="0310abeb887718a5" providerId="LiveId" clId="{401E1108-04EE-4CB7-BC27-225C8AA968C9}" dt="2022-05-10T17:15:09.842" v="643"/>
          <ac:spMkLst>
            <pc:docMk/>
            <pc:sldMk cId="3100962489" sldId="850"/>
            <ac:spMk id="101" creationId="{260E9A83-4456-783E-4E63-A4EA397A8465}"/>
          </ac:spMkLst>
        </pc:spChg>
        <pc:spChg chg="mod">
          <ac:chgData name="Jany Walsh" userId="0310abeb887718a5" providerId="LiveId" clId="{401E1108-04EE-4CB7-BC27-225C8AA968C9}" dt="2022-05-12T17:04:19.551" v="2708" actId="207"/>
          <ac:spMkLst>
            <pc:docMk/>
            <pc:sldMk cId="3100962489" sldId="850"/>
            <ac:spMk id="102" creationId="{E1C4C568-6875-E915-3114-A23958B6706E}"/>
          </ac:spMkLst>
        </pc:spChg>
        <pc:spChg chg="mod">
          <ac:chgData name="Jany Walsh" userId="0310abeb887718a5" providerId="LiveId" clId="{401E1108-04EE-4CB7-BC27-225C8AA968C9}" dt="2022-05-10T17:15:09.842" v="643"/>
          <ac:spMkLst>
            <pc:docMk/>
            <pc:sldMk cId="3100962489" sldId="850"/>
            <ac:spMk id="103" creationId="{5FC1A630-0BBB-B1B1-B1AF-354CF5DF096B}"/>
          </ac:spMkLst>
        </pc:spChg>
        <pc:spChg chg="del mod">
          <ac:chgData name="Jany Walsh" userId="0310abeb887718a5" providerId="LiveId" clId="{401E1108-04EE-4CB7-BC27-225C8AA968C9}" dt="2022-05-10T19:29:49.682" v="798" actId="478"/>
          <ac:spMkLst>
            <pc:docMk/>
            <pc:sldMk cId="3100962489" sldId="850"/>
            <ac:spMk id="104" creationId="{BD25A276-4A07-55CA-A191-7FA7C8CA77AA}"/>
          </ac:spMkLst>
        </pc:spChg>
        <pc:spChg chg="mod">
          <ac:chgData name="Jany Walsh" userId="0310abeb887718a5" providerId="LiveId" clId="{401E1108-04EE-4CB7-BC27-225C8AA968C9}" dt="2022-05-10T19:31:53.035" v="820" actId="207"/>
          <ac:spMkLst>
            <pc:docMk/>
            <pc:sldMk cId="3100962489" sldId="850"/>
            <ac:spMk id="105" creationId="{D1EA1161-767F-9D06-EA78-D9245E3A98EC}"/>
          </ac:spMkLst>
        </pc:spChg>
        <pc:spChg chg="mod">
          <ac:chgData name="Jany Walsh" userId="0310abeb887718a5" providerId="LiveId" clId="{401E1108-04EE-4CB7-BC27-225C8AA968C9}" dt="2022-05-10T19:34:07.517" v="829" actId="207"/>
          <ac:spMkLst>
            <pc:docMk/>
            <pc:sldMk cId="3100962489" sldId="850"/>
            <ac:spMk id="106" creationId="{156D32EF-D3D8-2EF6-0A14-D6449A821943}"/>
          </ac:spMkLst>
        </pc:spChg>
        <pc:spChg chg="mod">
          <ac:chgData name="Jany Walsh" userId="0310abeb887718a5" providerId="LiveId" clId="{401E1108-04EE-4CB7-BC27-225C8AA968C9}" dt="2022-05-12T17:03:54.239" v="2706" actId="207"/>
          <ac:spMkLst>
            <pc:docMk/>
            <pc:sldMk cId="3100962489" sldId="850"/>
            <ac:spMk id="107" creationId="{ECC296F4-232F-48AE-DC97-80438036DFF4}"/>
          </ac:spMkLst>
        </pc:spChg>
        <pc:spChg chg="del mod">
          <ac:chgData name="Jany Walsh" userId="0310abeb887718a5" providerId="LiveId" clId="{401E1108-04EE-4CB7-BC27-225C8AA968C9}" dt="2022-05-10T19:30:01.309" v="800" actId="478"/>
          <ac:spMkLst>
            <pc:docMk/>
            <pc:sldMk cId="3100962489" sldId="850"/>
            <ac:spMk id="121" creationId="{D8725439-56F4-9781-81C7-33C6D41E118F}"/>
          </ac:spMkLst>
        </pc:spChg>
        <pc:spChg chg="mod">
          <ac:chgData name="Jany Walsh" userId="0310abeb887718a5" providerId="LiveId" clId="{401E1108-04EE-4CB7-BC27-225C8AA968C9}" dt="2022-05-11T20:52:12.574" v="2616" actId="14100"/>
          <ac:spMkLst>
            <pc:docMk/>
            <pc:sldMk cId="3100962489" sldId="850"/>
            <ac:spMk id="122" creationId="{0480C3B4-AE45-6819-7AAA-B3B50DFE4768}"/>
          </ac:spMkLst>
        </pc:spChg>
        <pc:spChg chg="mod">
          <ac:chgData name="Jany Walsh" userId="0310abeb887718a5" providerId="LiveId" clId="{401E1108-04EE-4CB7-BC27-225C8AA968C9}" dt="2022-05-11T20:52:15.046" v="2617" actId="14100"/>
          <ac:spMkLst>
            <pc:docMk/>
            <pc:sldMk cId="3100962489" sldId="850"/>
            <ac:spMk id="123" creationId="{CFA8897E-BFF8-FBC6-0292-EB9CA9095C4A}"/>
          </ac:spMkLst>
        </pc:spChg>
        <pc:spChg chg="mod">
          <ac:chgData name="Jany Walsh" userId="0310abeb887718a5" providerId="LiveId" clId="{401E1108-04EE-4CB7-BC27-225C8AA968C9}" dt="2022-05-12T17:05:32.335" v="2711" actId="207"/>
          <ac:spMkLst>
            <pc:docMk/>
            <pc:sldMk cId="3100962489" sldId="850"/>
            <ac:spMk id="124" creationId="{4FD9DB19-A1EF-6424-7304-49ADDE4F6BDC}"/>
          </ac:spMkLst>
        </pc:spChg>
        <pc:grpChg chg="mod">
          <ac:chgData name="Jany Walsh" userId="0310abeb887718a5" providerId="LiveId" clId="{401E1108-04EE-4CB7-BC27-225C8AA968C9}" dt="2022-05-10T17:15:09.842" v="643"/>
          <ac:grpSpMkLst>
            <pc:docMk/>
            <pc:sldMk cId="3100962489" sldId="850"/>
            <ac:grpSpMk id="57" creationId="{174DA6F0-C215-1723-9947-BF97E9956167}"/>
          </ac:grpSpMkLst>
        </pc:grpChg>
        <pc:picChg chg="mod">
          <ac:chgData name="Jany Walsh" userId="0310abeb887718a5" providerId="LiveId" clId="{401E1108-04EE-4CB7-BC27-225C8AA968C9}" dt="2022-05-11T20:48:30.753" v="2585" actId="1076"/>
          <ac:picMkLst>
            <pc:docMk/>
            <pc:sldMk cId="3100962489" sldId="850"/>
            <ac:picMk id="44" creationId="{F15E4864-41B8-4A1F-83A4-16EF5FDD7BA6}"/>
          </ac:picMkLst>
        </pc:picChg>
        <pc:picChg chg="mod ord">
          <ac:chgData name="Jany Walsh" userId="0310abeb887718a5" providerId="LiveId" clId="{401E1108-04EE-4CB7-BC27-225C8AA968C9}" dt="2022-05-10T19:30:34.605" v="810" actId="166"/>
          <ac:picMkLst>
            <pc:docMk/>
            <pc:sldMk cId="3100962489" sldId="850"/>
            <ac:picMk id="54" creationId="{18E024E3-9152-44D7-8655-77B38BB35B36}"/>
          </ac:picMkLst>
        </pc:picChg>
        <pc:picChg chg="mod">
          <ac:chgData name="Jany Walsh" userId="0310abeb887718a5" providerId="LiveId" clId="{401E1108-04EE-4CB7-BC27-225C8AA968C9}" dt="2022-05-10T19:31:26.438" v="817" actId="1076"/>
          <ac:picMkLst>
            <pc:docMk/>
            <pc:sldMk cId="3100962489" sldId="850"/>
            <ac:picMk id="55" creationId="{17C51E15-1A09-9816-0806-DC4D1C6B9037}"/>
          </ac:picMkLst>
        </pc:picChg>
      </pc:sldChg>
      <pc:sldChg chg="delSp modSp del mod modNotes">
        <pc:chgData name="Jany Walsh" userId="0310abeb887718a5" providerId="LiveId" clId="{401E1108-04EE-4CB7-BC27-225C8AA968C9}" dt="2022-05-11T19:36:30.572" v="1610" actId="2696"/>
        <pc:sldMkLst>
          <pc:docMk/>
          <pc:sldMk cId="3540808027" sldId="863"/>
        </pc:sldMkLst>
        <pc:spChg chg="mod">
          <ac:chgData name="Jany Walsh" userId="0310abeb887718a5" providerId="LiveId" clId="{401E1108-04EE-4CB7-BC27-225C8AA968C9}" dt="2022-05-10T17:15:09.842" v="643"/>
          <ac:spMkLst>
            <pc:docMk/>
            <pc:sldMk cId="3540808027" sldId="863"/>
            <ac:spMk id="9" creationId="{18C106F7-84D7-4B2A-B928-DBB3414E62E8}"/>
          </ac:spMkLst>
        </pc:spChg>
        <pc:spChg chg="mod">
          <ac:chgData name="Jany Walsh" userId="0310abeb887718a5" providerId="LiveId" clId="{401E1108-04EE-4CB7-BC27-225C8AA968C9}" dt="2022-05-10T17:15:09.842" v="643"/>
          <ac:spMkLst>
            <pc:docMk/>
            <pc:sldMk cId="3540808027" sldId="863"/>
            <ac:spMk id="10" creationId="{3AD1AB4A-5521-4489-A69E-0E52B77E9AF8}"/>
          </ac:spMkLst>
        </pc:spChg>
        <pc:spChg chg="mod">
          <ac:chgData name="Jany Walsh" userId="0310abeb887718a5" providerId="LiveId" clId="{401E1108-04EE-4CB7-BC27-225C8AA968C9}" dt="2022-05-11T19:34:13.180" v="1604" actId="255"/>
          <ac:spMkLst>
            <pc:docMk/>
            <pc:sldMk cId="3540808027" sldId="863"/>
            <ac:spMk id="11" creationId="{3C66181E-AA58-47E0-8A28-498BC2826661}"/>
          </ac:spMkLst>
        </pc:spChg>
        <pc:grpChg chg="mod">
          <ac:chgData name="Jany Walsh" userId="0310abeb887718a5" providerId="LiveId" clId="{401E1108-04EE-4CB7-BC27-225C8AA968C9}" dt="2022-05-10T17:15:09.842" v="643"/>
          <ac:grpSpMkLst>
            <pc:docMk/>
            <pc:sldMk cId="3540808027" sldId="863"/>
            <ac:grpSpMk id="14" creationId="{B6004A79-7E31-4D93-AB4A-9D30082F21D7}"/>
          </ac:grpSpMkLst>
        </pc:grpChg>
        <pc:grpChg chg="mod">
          <ac:chgData name="Jany Walsh" userId="0310abeb887718a5" providerId="LiveId" clId="{401E1108-04EE-4CB7-BC27-225C8AA968C9}" dt="2022-05-10T17:15:09.842" v="643"/>
          <ac:grpSpMkLst>
            <pc:docMk/>
            <pc:sldMk cId="3540808027" sldId="863"/>
            <ac:grpSpMk id="21" creationId="{9FBEADC1-54AE-43DF-B786-806F5680DD4E}"/>
          </ac:grpSpMkLst>
        </pc:grpChg>
        <pc:picChg chg="mod">
          <ac:chgData name="Jany Walsh" userId="0310abeb887718a5" providerId="LiveId" clId="{401E1108-04EE-4CB7-BC27-225C8AA968C9}" dt="2022-05-10T17:15:09.842" v="643"/>
          <ac:picMkLst>
            <pc:docMk/>
            <pc:sldMk cId="3540808027" sldId="863"/>
            <ac:picMk id="6" creationId="{C789AD7D-6392-478C-8B68-257A9254A893}"/>
          </ac:picMkLst>
        </pc:picChg>
        <pc:picChg chg="mod">
          <ac:chgData name="Jany Walsh" userId="0310abeb887718a5" providerId="LiveId" clId="{401E1108-04EE-4CB7-BC27-225C8AA968C9}" dt="2022-05-10T17:15:09.842" v="643"/>
          <ac:picMkLst>
            <pc:docMk/>
            <pc:sldMk cId="3540808027" sldId="863"/>
            <ac:picMk id="12" creationId="{9F374854-4D56-411E-8166-1E082CD1FC29}"/>
          </ac:picMkLst>
        </pc:picChg>
        <pc:picChg chg="del mod">
          <ac:chgData name="Jany Walsh" userId="0310abeb887718a5" providerId="LiveId" clId="{401E1108-04EE-4CB7-BC27-225C8AA968C9}" dt="2022-05-11T19:04:56.690" v="1378" actId="478"/>
          <ac:picMkLst>
            <pc:docMk/>
            <pc:sldMk cId="3540808027" sldId="863"/>
            <ac:picMk id="13" creationId="{5FDA8012-1A91-43E9-B16A-083D5BF6AD92}"/>
          </ac:picMkLst>
        </pc:picChg>
        <pc:picChg chg="mod">
          <ac:chgData name="Jany Walsh" userId="0310abeb887718a5" providerId="LiveId" clId="{401E1108-04EE-4CB7-BC27-225C8AA968C9}" dt="2022-05-10T17:15:09.842" v="643"/>
          <ac:picMkLst>
            <pc:docMk/>
            <pc:sldMk cId="3540808027" sldId="863"/>
            <ac:picMk id="16" creationId="{56BB35E3-A82F-4E4C-B134-FDF4D61A92BB}"/>
          </ac:picMkLst>
        </pc:picChg>
        <pc:picChg chg="mod">
          <ac:chgData name="Jany Walsh" userId="0310abeb887718a5" providerId="LiveId" clId="{401E1108-04EE-4CB7-BC27-225C8AA968C9}" dt="2022-05-10T17:15:09.842" v="643"/>
          <ac:picMkLst>
            <pc:docMk/>
            <pc:sldMk cId="3540808027" sldId="863"/>
            <ac:picMk id="17" creationId="{B0473ACA-34B6-43D0-BDB9-21F4309D92C8}"/>
          </ac:picMkLst>
        </pc:picChg>
        <pc:picChg chg="mod">
          <ac:chgData name="Jany Walsh" userId="0310abeb887718a5" providerId="LiveId" clId="{401E1108-04EE-4CB7-BC27-225C8AA968C9}" dt="2022-05-10T17:15:09.842" v="643"/>
          <ac:picMkLst>
            <pc:docMk/>
            <pc:sldMk cId="3540808027" sldId="863"/>
            <ac:picMk id="22" creationId="{39E00D24-7420-47C9-B063-B4DF590C914E}"/>
          </ac:picMkLst>
        </pc:picChg>
        <pc:picChg chg="mod">
          <ac:chgData name="Jany Walsh" userId="0310abeb887718a5" providerId="LiveId" clId="{401E1108-04EE-4CB7-BC27-225C8AA968C9}" dt="2022-05-10T17:15:09.842" v="643"/>
          <ac:picMkLst>
            <pc:docMk/>
            <pc:sldMk cId="3540808027" sldId="863"/>
            <ac:picMk id="23" creationId="{E7B6D12A-F1B6-4628-A68D-F973817B09B7}"/>
          </ac:picMkLst>
        </pc:picChg>
        <pc:picChg chg="mod">
          <ac:chgData name="Jany Walsh" userId="0310abeb887718a5" providerId="LiveId" clId="{401E1108-04EE-4CB7-BC27-225C8AA968C9}" dt="2022-05-10T17:15:09.842" v="643"/>
          <ac:picMkLst>
            <pc:docMk/>
            <pc:sldMk cId="3540808027" sldId="863"/>
            <ac:picMk id="64" creationId="{C0F25749-B063-4C16-AF54-FC93BF18601E}"/>
          </ac:picMkLst>
        </pc:picChg>
      </pc:sldChg>
      <pc:sldChg chg="addSp delSp modSp mod modNotes">
        <pc:chgData name="Jany Walsh" userId="0310abeb887718a5" providerId="LiveId" clId="{401E1108-04EE-4CB7-BC27-225C8AA968C9}" dt="2022-05-13T13:13:42.721" v="3070" actId="1076"/>
        <pc:sldMkLst>
          <pc:docMk/>
          <pc:sldMk cId="190048293" sldId="864"/>
        </pc:sldMkLst>
        <pc:spChg chg="mod">
          <ac:chgData name="Jany Walsh" userId="0310abeb887718a5" providerId="LiveId" clId="{401E1108-04EE-4CB7-BC27-225C8AA968C9}" dt="2022-05-10T17:15:09.842" v="643"/>
          <ac:spMkLst>
            <pc:docMk/>
            <pc:sldMk cId="190048293" sldId="864"/>
            <ac:spMk id="43" creationId="{80E76AC2-223E-75C9-4998-823E4953351A}"/>
          </ac:spMkLst>
        </pc:spChg>
        <pc:spChg chg="mod">
          <ac:chgData name="Jany Walsh" userId="0310abeb887718a5" providerId="LiveId" clId="{401E1108-04EE-4CB7-BC27-225C8AA968C9}" dt="2022-05-10T17:15:09.842" v="643"/>
          <ac:spMkLst>
            <pc:docMk/>
            <pc:sldMk cId="190048293" sldId="864"/>
            <ac:spMk id="56" creationId="{88A8942A-1AE3-4C79-0439-4A9A0E0F590C}"/>
          </ac:spMkLst>
        </pc:spChg>
        <pc:spChg chg="mod">
          <ac:chgData name="Jany Walsh" userId="0310abeb887718a5" providerId="LiveId" clId="{401E1108-04EE-4CB7-BC27-225C8AA968C9}" dt="2022-05-10T17:15:09.842" v="643"/>
          <ac:spMkLst>
            <pc:docMk/>
            <pc:sldMk cId="190048293" sldId="864"/>
            <ac:spMk id="58" creationId="{3B0B304A-54BE-6B3A-7BD4-CCB422F20C0C}"/>
          </ac:spMkLst>
        </pc:spChg>
        <pc:spChg chg="mod">
          <ac:chgData name="Jany Walsh" userId="0310abeb887718a5" providerId="LiveId" clId="{401E1108-04EE-4CB7-BC27-225C8AA968C9}" dt="2022-05-10T17:15:09.842" v="643"/>
          <ac:spMkLst>
            <pc:docMk/>
            <pc:sldMk cId="190048293" sldId="864"/>
            <ac:spMk id="63" creationId="{5FA2D3C2-BA87-4A58-1E2D-82F94715554D}"/>
          </ac:spMkLst>
        </pc:spChg>
        <pc:spChg chg="mod">
          <ac:chgData name="Jany Walsh" userId="0310abeb887718a5" providerId="LiveId" clId="{401E1108-04EE-4CB7-BC27-225C8AA968C9}" dt="2022-05-10T17:15:09.842" v="643"/>
          <ac:spMkLst>
            <pc:docMk/>
            <pc:sldMk cId="190048293" sldId="864"/>
            <ac:spMk id="66" creationId="{B2893E0E-7D9F-F149-1E01-324BE5B268A6}"/>
          </ac:spMkLst>
        </pc:spChg>
        <pc:spChg chg="mod">
          <ac:chgData name="Jany Walsh" userId="0310abeb887718a5" providerId="LiveId" clId="{401E1108-04EE-4CB7-BC27-225C8AA968C9}" dt="2022-05-10T17:15:09.842" v="643"/>
          <ac:spMkLst>
            <pc:docMk/>
            <pc:sldMk cId="190048293" sldId="864"/>
            <ac:spMk id="69" creationId="{6772E6E0-DA18-42E3-3998-49256F8ED31D}"/>
          </ac:spMkLst>
        </pc:spChg>
        <pc:spChg chg="mod">
          <ac:chgData name="Jany Walsh" userId="0310abeb887718a5" providerId="LiveId" clId="{401E1108-04EE-4CB7-BC27-225C8AA968C9}" dt="2022-05-10T17:15:09.842" v="643"/>
          <ac:spMkLst>
            <pc:docMk/>
            <pc:sldMk cId="190048293" sldId="864"/>
            <ac:spMk id="75" creationId="{B7EA1D14-15C3-242B-135D-BE558496CA42}"/>
          </ac:spMkLst>
        </pc:spChg>
        <pc:spChg chg="mod">
          <ac:chgData name="Jany Walsh" userId="0310abeb887718a5" providerId="LiveId" clId="{401E1108-04EE-4CB7-BC27-225C8AA968C9}" dt="2022-05-10T17:15:09.842" v="643"/>
          <ac:spMkLst>
            <pc:docMk/>
            <pc:sldMk cId="190048293" sldId="864"/>
            <ac:spMk id="80" creationId="{05B7D6D8-62BF-33CF-6E88-5D4D9680092D}"/>
          </ac:spMkLst>
        </pc:spChg>
        <pc:spChg chg="mod">
          <ac:chgData name="Jany Walsh" userId="0310abeb887718a5" providerId="LiveId" clId="{401E1108-04EE-4CB7-BC27-225C8AA968C9}" dt="2022-05-10T17:15:09.842" v="643"/>
          <ac:spMkLst>
            <pc:docMk/>
            <pc:sldMk cId="190048293" sldId="864"/>
            <ac:spMk id="81" creationId="{9F3E78F6-743E-D42E-693E-701B4C8935F0}"/>
          </ac:spMkLst>
        </pc:spChg>
        <pc:spChg chg="mod">
          <ac:chgData name="Jany Walsh" userId="0310abeb887718a5" providerId="LiveId" clId="{401E1108-04EE-4CB7-BC27-225C8AA968C9}" dt="2022-05-10T17:15:09.842" v="643"/>
          <ac:spMkLst>
            <pc:docMk/>
            <pc:sldMk cId="190048293" sldId="864"/>
            <ac:spMk id="83" creationId="{4704F931-DB89-E8A4-9F68-9C90C360F982}"/>
          </ac:spMkLst>
        </pc:spChg>
        <pc:spChg chg="mod">
          <ac:chgData name="Jany Walsh" userId="0310abeb887718a5" providerId="LiveId" clId="{401E1108-04EE-4CB7-BC27-225C8AA968C9}" dt="2022-05-10T17:15:09.842" v="643"/>
          <ac:spMkLst>
            <pc:docMk/>
            <pc:sldMk cId="190048293" sldId="864"/>
            <ac:spMk id="85" creationId="{8277D39D-91B9-D71E-C28B-DF7CA6BDEAC6}"/>
          </ac:spMkLst>
        </pc:spChg>
        <pc:grpChg chg="mod">
          <ac:chgData name="Jany Walsh" userId="0310abeb887718a5" providerId="LiveId" clId="{401E1108-04EE-4CB7-BC27-225C8AA968C9}" dt="2022-05-11T20:46:41.935" v="2560" actId="1076"/>
          <ac:grpSpMkLst>
            <pc:docMk/>
            <pc:sldMk cId="190048293" sldId="864"/>
            <ac:grpSpMk id="32" creationId="{853AA4EE-7E81-4D90-B5F3-47BD4457707C}"/>
          </ac:grpSpMkLst>
        </pc:grpChg>
        <pc:grpChg chg="add del mod">
          <ac:chgData name="Jany Walsh" userId="0310abeb887718a5" providerId="LiveId" clId="{401E1108-04EE-4CB7-BC27-225C8AA968C9}" dt="2022-05-12T16:58:03.231" v="2669" actId="1076"/>
          <ac:grpSpMkLst>
            <pc:docMk/>
            <pc:sldMk cId="190048293" sldId="864"/>
            <ac:grpSpMk id="36" creationId="{2B7D6E66-36E7-FD3D-D169-26B09A956BB4}"/>
          </ac:grpSpMkLst>
        </pc:grpChg>
        <pc:picChg chg="mod">
          <ac:chgData name="Jany Walsh" userId="0310abeb887718a5" providerId="LiveId" clId="{401E1108-04EE-4CB7-BC27-225C8AA968C9}" dt="2022-05-11T20:46:35.968" v="2558" actId="1076"/>
          <ac:picMkLst>
            <pc:docMk/>
            <pc:sldMk cId="190048293" sldId="864"/>
            <ac:picMk id="31" creationId="{12F7CEF7-93EF-4A56-8579-CE544EE95434}"/>
          </ac:picMkLst>
        </pc:picChg>
        <pc:picChg chg="mod">
          <ac:chgData name="Jany Walsh" userId="0310abeb887718a5" providerId="LiveId" clId="{401E1108-04EE-4CB7-BC27-225C8AA968C9}" dt="2022-05-10T17:15:09.842" v="643"/>
          <ac:picMkLst>
            <pc:docMk/>
            <pc:sldMk cId="190048293" sldId="864"/>
            <ac:picMk id="33" creationId="{EE25AD2B-071F-45F3-ACF6-7B5100EB0946}"/>
          </ac:picMkLst>
        </pc:picChg>
        <pc:picChg chg="add del mod ord">
          <ac:chgData name="Jany Walsh" userId="0310abeb887718a5" providerId="LiveId" clId="{401E1108-04EE-4CB7-BC27-225C8AA968C9}" dt="2022-05-12T16:57:52.148" v="2667"/>
          <ac:picMkLst>
            <pc:docMk/>
            <pc:sldMk cId="190048293" sldId="864"/>
            <ac:picMk id="34" creationId="{B5AC461B-9D67-B7B4-D000-A5EB13340DC4}"/>
          </ac:picMkLst>
        </pc:picChg>
        <pc:picChg chg="mod">
          <ac:chgData name="Jany Walsh" userId="0310abeb887718a5" providerId="LiveId" clId="{401E1108-04EE-4CB7-BC27-225C8AA968C9}" dt="2022-05-13T13:13:42.721" v="3070" actId="1076"/>
          <ac:picMkLst>
            <pc:docMk/>
            <pc:sldMk cId="190048293" sldId="864"/>
            <ac:picMk id="35" creationId="{B47D676C-AF97-F0B1-2DC8-567965E83AFA}"/>
          </ac:picMkLst>
        </pc:picChg>
        <pc:picChg chg="mod">
          <ac:chgData name="Jany Walsh" userId="0310abeb887718a5" providerId="LiveId" clId="{401E1108-04EE-4CB7-BC27-225C8AA968C9}" dt="2022-05-11T20:59:03.071" v="2651" actId="1076"/>
          <ac:picMkLst>
            <pc:docMk/>
            <pc:sldMk cId="190048293" sldId="864"/>
            <ac:picMk id="37" creationId="{98343761-F634-08C0-DB3F-37E502E61D68}"/>
          </ac:picMkLst>
        </pc:picChg>
        <pc:picChg chg="mod">
          <ac:chgData name="Jany Walsh" userId="0310abeb887718a5" providerId="LiveId" clId="{401E1108-04EE-4CB7-BC27-225C8AA968C9}" dt="2022-05-10T17:15:09.842" v="643"/>
          <ac:picMkLst>
            <pc:docMk/>
            <pc:sldMk cId="190048293" sldId="864"/>
            <ac:picMk id="38" creationId="{AA8464D0-831B-4584-B430-8CECC99BD623}"/>
          </ac:picMkLst>
        </pc:picChg>
        <pc:picChg chg="mod">
          <ac:chgData name="Jany Walsh" userId="0310abeb887718a5" providerId="LiveId" clId="{401E1108-04EE-4CB7-BC27-225C8AA968C9}" dt="2022-05-11T20:59:23.567" v="2654" actId="1076"/>
          <ac:picMkLst>
            <pc:docMk/>
            <pc:sldMk cId="190048293" sldId="864"/>
            <ac:picMk id="39" creationId="{7BB4CB96-8D1F-D122-FA96-539AAC540861}"/>
          </ac:picMkLst>
        </pc:picChg>
        <pc:picChg chg="mod">
          <ac:chgData name="Jany Walsh" userId="0310abeb887718a5" providerId="LiveId" clId="{401E1108-04EE-4CB7-BC27-225C8AA968C9}" dt="2022-05-10T17:15:09.842" v="643"/>
          <ac:picMkLst>
            <pc:docMk/>
            <pc:sldMk cId="190048293" sldId="864"/>
            <ac:picMk id="55" creationId="{38716126-C3AC-1F31-7896-3F661C737A6D}"/>
          </ac:picMkLst>
        </pc:picChg>
        <pc:picChg chg="mod">
          <ac:chgData name="Jany Walsh" userId="0310abeb887718a5" providerId="LiveId" clId="{401E1108-04EE-4CB7-BC27-225C8AA968C9}" dt="2022-05-10T17:15:09.842" v="643"/>
          <ac:picMkLst>
            <pc:docMk/>
            <pc:sldMk cId="190048293" sldId="864"/>
            <ac:picMk id="59" creationId="{E026C79D-8C59-5156-7012-62A0897147ED}"/>
          </ac:picMkLst>
        </pc:picChg>
        <pc:picChg chg="mod">
          <ac:chgData name="Jany Walsh" userId="0310abeb887718a5" providerId="LiveId" clId="{401E1108-04EE-4CB7-BC27-225C8AA968C9}" dt="2022-05-10T17:15:09.842" v="643"/>
          <ac:picMkLst>
            <pc:docMk/>
            <pc:sldMk cId="190048293" sldId="864"/>
            <ac:picMk id="60" creationId="{AA9DF155-9F00-6C7A-6713-DB7839DE8C18}"/>
          </ac:picMkLst>
        </pc:picChg>
        <pc:picChg chg="mod">
          <ac:chgData name="Jany Walsh" userId="0310abeb887718a5" providerId="LiveId" clId="{401E1108-04EE-4CB7-BC27-225C8AA968C9}" dt="2022-05-10T17:15:09.842" v="643"/>
          <ac:picMkLst>
            <pc:docMk/>
            <pc:sldMk cId="190048293" sldId="864"/>
            <ac:picMk id="61" creationId="{003FD159-8553-305F-BA8B-2407AC4AD25A}"/>
          </ac:picMkLst>
        </pc:picChg>
        <pc:picChg chg="mod">
          <ac:chgData name="Jany Walsh" userId="0310abeb887718a5" providerId="LiveId" clId="{401E1108-04EE-4CB7-BC27-225C8AA968C9}" dt="2022-05-10T17:15:09.842" v="643"/>
          <ac:picMkLst>
            <pc:docMk/>
            <pc:sldMk cId="190048293" sldId="864"/>
            <ac:picMk id="62" creationId="{C0657154-998F-AEBE-D96A-0942A338EE99}"/>
          </ac:picMkLst>
        </pc:picChg>
        <pc:cxnChg chg="mod">
          <ac:chgData name="Jany Walsh" userId="0310abeb887718a5" providerId="LiveId" clId="{401E1108-04EE-4CB7-BC27-225C8AA968C9}" dt="2022-05-10T17:15:09.842" v="643"/>
          <ac:cxnSpMkLst>
            <pc:docMk/>
            <pc:sldMk cId="190048293" sldId="864"/>
            <ac:cxnSpMk id="57" creationId="{63327694-41E2-4ACE-1BD5-D2689016D45D}"/>
          </ac:cxnSpMkLst>
        </pc:cxnChg>
        <pc:cxnChg chg="mod">
          <ac:chgData name="Jany Walsh" userId="0310abeb887718a5" providerId="LiveId" clId="{401E1108-04EE-4CB7-BC27-225C8AA968C9}" dt="2022-05-10T17:15:09.842" v="643"/>
          <ac:cxnSpMkLst>
            <pc:docMk/>
            <pc:sldMk cId="190048293" sldId="864"/>
            <ac:cxnSpMk id="67" creationId="{6ADF1AD1-0E1D-83C4-BBE9-054D872AE5AA}"/>
          </ac:cxnSpMkLst>
        </pc:cxnChg>
        <pc:cxnChg chg="mod">
          <ac:chgData name="Jany Walsh" userId="0310abeb887718a5" providerId="LiveId" clId="{401E1108-04EE-4CB7-BC27-225C8AA968C9}" dt="2022-05-10T17:15:09.842" v="643"/>
          <ac:cxnSpMkLst>
            <pc:docMk/>
            <pc:sldMk cId="190048293" sldId="864"/>
            <ac:cxnSpMk id="70" creationId="{9FAF4E33-336F-6466-63CA-43052F9E727D}"/>
          </ac:cxnSpMkLst>
        </pc:cxnChg>
        <pc:cxnChg chg="mod">
          <ac:chgData name="Jany Walsh" userId="0310abeb887718a5" providerId="LiveId" clId="{401E1108-04EE-4CB7-BC27-225C8AA968C9}" dt="2022-05-10T17:15:09.842" v="643"/>
          <ac:cxnSpMkLst>
            <pc:docMk/>
            <pc:sldMk cId="190048293" sldId="864"/>
            <ac:cxnSpMk id="82" creationId="{15A09FBA-02C6-A6EA-7056-52E579DE2637}"/>
          </ac:cxnSpMkLst>
        </pc:cxnChg>
        <pc:cxnChg chg="mod">
          <ac:chgData name="Jany Walsh" userId="0310abeb887718a5" providerId="LiveId" clId="{401E1108-04EE-4CB7-BC27-225C8AA968C9}" dt="2022-05-10T17:15:09.842" v="643"/>
          <ac:cxnSpMkLst>
            <pc:docMk/>
            <pc:sldMk cId="190048293" sldId="864"/>
            <ac:cxnSpMk id="84" creationId="{FB407902-983F-4F9A-0292-FECAC48B5136}"/>
          </ac:cxnSpMkLst>
        </pc:cxnChg>
      </pc:sldChg>
      <pc:sldChg chg="modSp mod ord modNotes">
        <pc:chgData name="Jany Walsh" userId="0310abeb887718a5" providerId="LiveId" clId="{401E1108-04EE-4CB7-BC27-225C8AA968C9}" dt="2022-05-17T16:23:03.509" v="3142" actId="1076"/>
        <pc:sldMkLst>
          <pc:docMk/>
          <pc:sldMk cId="676414850" sldId="865"/>
        </pc:sldMkLst>
        <pc:spChg chg="mod">
          <ac:chgData name="Jany Walsh" userId="0310abeb887718a5" providerId="LiveId" clId="{401E1108-04EE-4CB7-BC27-225C8AA968C9}" dt="2022-05-17T16:18:21.306" v="3093" actId="1076"/>
          <ac:spMkLst>
            <pc:docMk/>
            <pc:sldMk cId="676414850" sldId="865"/>
            <ac:spMk id="16" creationId="{BBABF178-814A-FD4D-874F-B8057254DE65}"/>
          </ac:spMkLst>
        </pc:spChg>
        <pc:spChg chg="mod">
          <ac:chgData name="Jany Walsh" userId="0310abeb887718a5" providerId="LiveId" clId="{401E1108-04EE-4CB7-BC27-225C8AA968C9}" dt="2022-05-17T16:20:37.886" v="3116" actId="1076"/>
          <ac:spMkLst>
            <pc:docMk/>
            <pc:sldMk cId="676414850" sldId="865"/>
            <ac:spMk id="25" creationId="{F0CBC483-7214-9D02-22A4-CF569CB7EF75}"/>
          </ac:spMkLst>
        </pc:spChg>
        <pc:spChg chg="mod">
          <ac:chgData name="Jany Walsh" userId="0310abeb887718a5" providerId="LiveId" clId="{401E1108-04EE-4CB7-BC27-225C8AA968C9}" dt="2022-05-17T16:19:44.470" v="3107" actId="1076"/>
          <ac:spMkLst>
            <pc:docMk/>
            <pc:sldMk cId="676414850" sldId="865"/>
            <ac:spMk id="34" creationId="{923B8857-AF36-F595-599B-320CABA75348}"/>
          </ac:spMkLst>
        </pc:spChg>
        <pc:spChg chg="mod">
          <ac:chgData name="Jany Walsh" userId="0310abeb887718a5" providerId="LiveId" clId="{401E1108-04EE-4CB7-BC27-225C8AA968C9}" dt="2022-05-17T16:21:52.319" v="3129" actId="1076"/>
          <ac:spMkLst>
            <pc:docMk/>
            <pc:sldMk cId="676414850" sldId="865"/>
            <ac:spMk id="44" creationId="{6A515812-C996-85AA-CE97-C39B651E4255}"/>
          </ac:spMkLst>
        </pc:spChg>
        <pc:spChg chg="mod">
          <ac:chgData name="Jany Walsh" userId="0310abeb887718a5" providerId="LiveId" clId="{401E1108-04EE-4CB7-BC27-225C8AA968C9}" dt="2022-05-17T16:22:58.159" v="3141" actId="14100"/>
          <ac:spMkLst>
            <pc:docMk/>
            <pc:sldMk cId="676414850" sldId="865"/>
            <ac:spMk id="56" creationId="{7A98A4DC-B768-8580-8AE8-06DF686CA0EA}"/>
          </ac:spMkLst>
        </pc:spChg>
        <pc:spChg chg="mod">
          <ac:chgData name="Jany Walsh" userId="0310abeb887718a5" providerId="LiveId" clId="{401E1108-04EE-4CB7-BC27-225C8AA968C9}" dt="2022-05-17T16:23:03.509" v="3142" actId="1076"/>
          <ac:spMkLst>
            <pc:docMk/>
            <pc:sldMk cId="676414850" sldId="865"/>
            <ac:spMk id="58" creationId="{B6C68EFD-5794-0A12-7BEF-CBAFE9C279C9}"/>
          </ac:spMkLst>
        </pc:spChg>
        <pc:spChg chg="mod">
          <ac:chgData name="Jany Walsh" userId="0310abeb887718a5" providerId="LiveId" clId="{401E1108-04EE-4CB7-BC27-225C8AA968C9}" dt="2022-05-17T16:18:21.306" v="3093" actId="1076"/>
          <ac:spMkLst>
            <pc:docMk/>
            <pc:sldMk cId="676414850" sldId="865"/>
            <ac:spMk id="61" creationId="{E0F7D40B-FDCB-B267-3DAF-65535174D305}"/>
          </ac:spMkLst>
        </pc:spChg>
        <pc:spChg chg="mod">
          <ac:chgData name="Jany Walsh" userId="0310abeb887718a5" providerId="LiveId" clId="{401E1108-04EE-4CB7-BC27-225C8AA968C9}" dt="2022-05-17T16:20:49.278" v="3118" actId="1076"/>
          <ac:spMkLst>
            <pc:docMk/>
            <pc:sldMk cId="676414850" sldId="865"/>
            <ac:spMk id="62" creationId="{01278CE8-E52B-6017-06CD-A250661A2CFF}"/>
          </ac:spMkLst>
        </pc:spChg>
        <pc:spChg chg="mod">
          <ac:chgData name="Jany Walsh" userId="0310abeb887718a5" providerId="LiveId" clId="{401E1108-04EE-4CB7-BC27-225C8AA968C9}" dt="2022-05-17T16:20:52.470" v="3119" actId="1076"/>
          <ac:spMkLst>
            <pc:docMk/>
            <pc:sldMk cId="676414850" sldId="865"/>
            <ac:spMk id="63" creationId="{9512A55A-5BA8-92C1-7253-556241B31F1E}"/>
          </ac:spMkLst>
        </pc:spChg>
        <pc:spChg chg="mod">
          <ac:chgData name="Jany Walsh" userId="0310abeb887718a5" providerId="LiveId" clId="{401E1108-04EE-4CB7-BC27-225C8AA968C9}" dt="2022-05-17T16:21:57.430" v="3130" actId="1076"/>
          <ac:spMkLst>
            <pc:docMk/>
            <pc:sldMk cId="676414850" sldId="865"/>
            <ac:spMk id="72" creationId="{99E87324-5FE4-E663-C163-CCE03C2D7F4C}"/>
          </ac:spMkLst>
        </pc:spChg>
        <pc:spChg chg="mod">
          <ac:chgData name="Jany Walsh" userId="0310abeb887718a5" providerId="LiveId" clId="{401E1108-04EE-4CB7-BC27-225C8AA968C9}" dt="2022-05-17T16:21:22.165" v="3125" actId="1076"/>
          <ac:spMkLst>
            <pc:docMk/>
            <pc:sldMk cId="676414850" sldId="865"/>
            <ac:spMk id="73" creationId="{D76F1248-0C69-6BD4-F316-FDAC1A6F6D54}"/>
          </ac:spMkLst>
        </pc:spChg>
        <pc:spChg chg="mod">
          <ac:chgData name="Jany Walsh" userId="0310abeb887718a5" providerId="LiveId" clId="{401E1108-04EE-4CB7-BC27-225C8AA968C9}" dt="2022-05-17T16:21:07.369" v="3122" actId="1076"/>
          <ac:spMkLst>
            <pc:docMk/>
            <pc:sldMk cId="676414850" sldId="865"/>
            <ac:spMk id="74" creationId="{44DC4224-58F3-C28C-BD79-F8192BBF26C1}"/>
          </ac:spMkLst>
        </pc:spChg>
        <pc:grpChg chg="mod">
          <ac:chgData name="Jany Walsh" userId="0310abeb887718a5" providerId="LiveId" clId="{401E1108-04EE-4CB7-BC27-225C8AA968C9}" dt="2022-05-11T20:48:42.650" v="2587" actId="1076"/>
          <ac:grpSpMkLst>
            <pc:docMk/>
            <pc:sldMk cId="676414850" sldId="865"/>
            <ac:grpSpMk id="9" creationId="{63B4B3C2-63AC-46C5-A149-BA6CA82A9CC1}"/>
          </ac:grpSpMkLst>
        </pc:grpChg>
        <pc:grpChg chg="mod">
          <ac:chgData name="Jany Walsh" userId="0310abeb887718a5" providerId="LiveId" clId="{401E1108-04EE-4CB7-BC27-225C8AA968C9}" dt="2022-05-17T16:21:04.262" v="3121" actId="1076"/>
          <ac:grpSpMkLst>
            <pc:docMk/>
            <pc:sldMk cId="676414850" sldId="865"/>
            <ac:grpSpMk id="17" creationId="{0FF868C3-2517-FF86-A0AE-D9CDA2DFDD1B}"/>
          </ac:grpSpMkLst>
        </pc:grpChg>
        <pc:grpChg chg="mod">
          <ac:chgData name="Jany Walsh" userId="0310abeb887718a5" providerId="LiveId" clId="{401E1108-04EE-4CB7-BC27-225C8AA968C9}" dt="2022-05-17T16:18:21.306" v="3093" actId="1076"/>
          <ac:grpSpMkLst>
            <pc:docMk/>
            <pc:sldMk cId="676414850" sldId="865"/>
            <ac:grpSpMk id="20" creationId="{757D0EAC-AE52-2E11-69CE-A72BC6ABED68}"/>
          </ac:grpSpMkLst>
        </pc:grpChg>
        <pc:grpChg chg="mod">
          <ac:chgData name="Jany Walsh" userId="0310abeb887718a5" providerId="LiveId" clId="{401E1108-04EE-4CB7-BC27-225C8AA968C9}" dt="2022-05-17T16:21:08.662" v="3123" actId="1076"/>
          <ac:grpSpMkLst>
            <pc:docMk/>
            <pc:sldMk cId="676414850" sldId="865"/>
            <ac:grpSpMk id="26" creationId="{A0845AEC-FE66-3DB3-7804-E3FEB4EAD3D9}"/>
          </ac:grpSpMkLst>
        </pc:grpChg>
        <pc:grpChg chg="mod">
          <ac:chgData name="Jany Walsh" userId="0310abeb887718a5" providerId="LiveId" clId="{401E1108-04EE-4CB7-BC27-225C8AA968C9}" dt="2022-05-17T16:20:35.704" v="3115" actId="1076"/>
          <ac:grpSpMkLst>
            <pc:docMk/>
            <pc:sldMk cId="676414850" sldId="865"/>
            <ac:grpSpMk id="30" creationId="{DD7FF02A-1E95-0B4A-EC06-926953E30EA9}"/>
          </ac:grpSpMkLst>
        </pc:grpChg>
        <pc:grpChg chg="mod">
          <ac:chgData name="Jany Walsh" userId="0310abeb887718a5" providerId="LiveId" clId="{401E1108-04EE-4CB7-BC27-225C8AA968C9}" dt="2022-05-17T16:21:23.791" v="3126" actId="1076"/>
          <ac:grpSpMkLst>
            <pc:docMk/>
            <pc:sldMk cId="676414850" sldId="865"/>
            <ac:grpSpMk id="35" creationId="{573CF663-11DA-DF21-47D3-6AFBCC248839}"/>
          </ac:grpSpMkLst>
        </pc:grpChg>
        <pc:grpChg chg="mod">
          <ac:chgData name="Jany Walsh" userId="0310abeb887718a5" providerId="LiveId" clId="{401E1108-04EE-4CB7-BC27-225C8AA968C9}" dt="2022-05-17T16:19:40.672" v="3106" actId="1076"/>
          <ac:grpSpMkLst>
            <pc:docMk/>
            <pc:sldMk cId="676414850" sldId="865"/>
            <ac:grpSpMk id="41" creationId="{4D5E9BAC-EC1C-E681-DF43-51382490EFA4}"/>
          </ac:grpSpMkLst>
        </pc:grpChg>
        <pc:grpChg chg="mod">
          <ac:chgData name="Jany Walsh" userId="0310abeb887718a5" providerId="LiveId" clId="{401E1108-04EE-4CB7-BC27-225C8AA968C9}" dt="2022-05-17T16:22:00.023" v="3131" actId="1076"/>
          <ac:grpSpMkLst>
            <pc:docMk/>
            <pc:sldMk cId="676414850" sldId="865"/>
            <ac:grpSpMk id="46" creationId="{AAC5F6D5-7C5D-8CE5-C69B-C5E3D0B34BB8}"/>
          </ac:grpSpMkLst>
        </pc:grpChg>
        <pc:grpChg chg="mod">
          <ac:chgData name="Jany Walsh" userId="0310abeb887718a5" providerId="LiveId" clId="{401E1108-04EE-4CB7-BC27-225C8AA968C9}" dt="2022-05-17T16:20:24.462" v="3112" actId="1076"/>
          <ac:grpSpMkLst>
            <pc:docMk/>
            <pc:sldMk cId="676414850" sldId="865"/>
            <ac:grpSpMk id="64" creationId="{FDD79968-AEC1-49B4-2979-CF4556A4BD63}"/>
          </ac:grpSpMkLst>
        </pc:grpChg>
        <pc:picChg chg="mod">
          <ac:chgData name="Jany Walsh" userId="0310abeb887718a5" providerId="LiveId" clId="{401E1108-04EE-4CB7-BC27-225C8AA968C9}" dt="2022-05-10T17:15:09.842" v="643"/>
          <ac:picMkLst>
            <pc:docMk/>
            <pc:sldMk cId="676414850" sldId="865"/>
            <ac:picMk id="10" creationId="{A42E6E07-BA7A-4A41-A0A4-805B599E6BDA}"/>
          </ac:picMkLst>
        </pc:picChg>
        <pc:picChg chg="mod">
          <ac:chgData name="Jany Walsh" userId="0310abeb887718a5" providerId="LiveId" clId="{401E1108-04EE-4CB7-BC27-225C8AA968C9}" dt="2022-05-10T17:15:09.842" v="643"/>
          <ac:picMkLst>
            <pc:docMk/>
            <pc:sldMk cId="676414850" sldId="865"/>
            <ac:picMk id="11" creationId="{28DC971D-7DC3-48E3-BA4C-D3F109A0BE33}"/>
          </ac:picMkLst>
        </pc:picChg>
        <pc:picChg chg="mod">
          <ac:chgData name="Jany Walsh" userId="0310abeb887718a5" providerId="LiveId" clId="{401E1108-04EE-4CB7-BC27-225C8AA968C9}" dt="2022-05-11T20:48:40.586" v="2586" actId="1076"/>
          <ac:picMkLst>
            <pc:docMk/>
            <pc:sldMk cId="676414850" sldId="865"/>
            <ac:picMk id="12" creationId="{521462CE-D1D0-4A36-8BBF-88918CA95D8F}"/>
          </ac:picMkLst>
        </pc:picChg>
        <pc:picChg chg="mod">
          <ac:chgData name="Jany Walsh" userId="0310abeb887718a5" providerId="LiveId" clId="{401E1108-04EE-4CB7-BC27-225C8AA968C9}" dt="2022-05-10T17:15:09.842" v="643"/>
          <ac:picMkLst>
            <pc:docMk/>
            <pc:sldMk cId="676414850" sldId="865"/>
            <ac:picMk id="18" creationId="{9EA0D7F7-6B34-66AE-7E6D-BE91F53E8380}"/>
          </ac:picMkLst>
        </pc:picChg>
        <pc:picChg chg="mod">
          <ac:chgData name="Jany Walsh" userId="0310abeb887718a5" providerId="LiveId" clId="{401E1108-04EE-4CB7-BC27-225C8AA968C9}" dt="2022-05-10T17:15:09.842" v="643"/>
          <ac:picMkLst>
            <pc:docMk/>
            <pc:sldMk cId="676414850" sldId="865"/>
            <ac:picMk id="19" creationId="{28CFFBE1-B29A-E607-BDBF-588D50486384}"/>
          </ac:picMkLst>
        </pc:picChg>
        <pc:picChg chg="mod">
          <ac:chgData name="Jany Walsh" userId="0310abeb887718a5" providerId="LiveId" clId="{401E1108-04EE-4CB7-BC27-225C8AA968C9}" dt="2022-05-10T17:15:09.842" v="643"/>
          <ac:picMkLst>
            <pc:docMk/>
            <pc:sldMk cId="676414850" sldId="865"/>
            <ac:picMk id="21" creationId="{375AD09C-6C77-26E8-AFF3-9F1B3BF26BC5}"/>
          </ac:picMkLst>
        </pc:picChg>
        <pc:picChg chg="mod">
          <ac:chgData name="Jany Walsh" userId="0310abeb887718a5" providerId="LiveId" clId="{401E1108-04EE-4CB7-BC27-225C8AA968C9}" dt="2022-05-10T17:15:09.842" v="643"/>
          <ac:picMkLst>
            <pc:docMk/>
            <pc:sldMk cId="676414850" sldId="865"/>
            <ac:picMk id="22" creationId="{12A6FC03-1154-463D-0ECC-99F1C6AFB32C}"/>
          </ac:picMkLst>
        </pc:picChg>
        <pc:picChg chg="mod">
          <ac:chgData name="Jany Walsh" userId="0310abeb887718a5" providerId="LiveId" clId="{401E1108-04EE-4CB7-BC27-225C8AA968C9}" dt="2022-05-10T17:15:09.842" v="643"/>
          <ac:picMkLst>
            <pc:docMk/>
            <pc:sldMk cId="676414850" sldId="865"/>
            <ac:picMk id="23" creationId="{5E360AD8-3E28-5D55-D187-ABA51BCC119D}"/>
          </ac:picMkLst>
        </pc:picChg>
        <pc:picChg chg="mod">
          <ac:chgData name="Jany Walsh" userId="0310abeb887718a5" providerId="LiveId" clId="{401E1108-04EE-4CB7-BC27-225C8AA968C9}" dt="2022-05-10T17:15:09.842" v="643"/>
          <ac:picMkLst>
            <pc:docMk/>
            <pc:sldMk cId="676414850" sldId="865"/>
            <ac:picMk id="24" creationId="{6D49D476-176A-61A5-F248-40A06C19025E}"/>
          </ac:picMkLst>
        </pc:picChg>
        <pc:picChg chg="mod">
          <ac:chgData name="Jany Walsh" userId="0310abeb887718a5" providerId="LiveId" clId="{401E1108-04EE-4CB7-BC27-225C8AA968C9}" dt="2022-05-10T17:15:09.842" v="643"/>
          <ac:picMkLst>
            <pc:docMk/>
            <pc:sldMk cId="676414850" sldId="865"/>
            <ac:picMk id="27" creationId="{C921BB01-3149-87E5-75B9-190688392DAE}"/>
          </ac:picMkLst>
        </pc:picChg>
        <pc:picChg chg="mod">
          <ac:chgData name="Jany Walsh" userId="0310abeb887718a5" providerId="LiveId" clId="{401E1108-04EE-4CB7-BC27-225C8AA968C9}" dt="2022-05-10T17:15:09.842" v="643"/>
          <ac:picMkLst>
            <pc:docMk/>
            <pc:sldMk cId="676414850" sldId="865"/>
            <ac:picMk id="28" creationId="{811AB2A6-6DDB-ECEF-9076-9DE16318E721}"/>
          </ac:picMkLst>
        </pc:picChg>
        <pc:picChg chg="mod">
          <ac:chgData name="Jany Walsh" userId="0310abeb887718a5" providerId="LiveId" clId="{401E1108-04EE-4CB7-BC27-225C8AA968C9}" dt="2022-05-10T17:15:09.842" v="643"/>
          <ac:picMkLst>
            <pc:docMk/>
            <pc:sldMk cId="676414850" sldId="865"/>
            <ac:picMk id="29" creationId="{811D9DCF-A4A6-FC09-782A-DBDED6C7518F}"/>
          </ac:picMkLst>
        </pc:picChg>
        <pc:picChg chg="mod">
          <ac:chgData name="Jany Walsh" userId="0310abeb887718a5" providerId="LiveId" clId="{401E1108-04EE-4CB7-BC27-225C8AA968C9}" dt="2022-05-10T17:15:09.842" v="643"/>
          <ac:picMkLst>
            <pc:docMk/>
            <pc:sldMk cId="676414850" sldId="865"/>
            <ac:picMk id="31" creationId="{493CB472-EA67-89A0-C0B4-E803E5C801F3}"/>
          </ac:picMkLst>
        </pc:picChg>
        <pc:picChg chg="mod">
          <ac:chgData name="Jany Walsh" userId="0310abeb887718a5" providerId="LiveId" clId="{401E1108-04EE-4CB7-BC27-225C8AA968C9}" dt="2022-05-10T17:15:09.842" v="643"/>
          <ac:picMkLst>
            <pc:docMk/>
            <pc:sldMk cId="676414850" sldId="865"/>
            <ac:picMk id="32" creationId="{8F959E46-75CB-1410-588E-F2BACF8F23F7}"/>
          </ac:picMkLst>
        </pc:picChg>
        <pc:picChg chg="mod">
          <ac:chgData name="Jany Walsh" userId="0310abeb887718a5" providerId="LiveId" clId="{401E1108-04EE-4CB7-BC27-225C8AA968C9}" dt="2022-05-10T17:15:09.842" v="643"/>
          <ac:picMkLst>
            <pc:docMk/>
            <pc:sldMk cId="676414850" sldId="865"/>
            <ac:picMk id="33" creationId="{D5CAFAD0-D597-981C-1CB3-513FBB5BEEC6}"/>
          </ac:picMkLst>
        </pc:picChg>
        <pc:picChg chg="mod">
          <ac:chgData name="Jany Walsh" userId="0310abeb887718a5" providerId="LiveId" clId="{401E1108-04EE-4CB7-BC27-225C8AA968C9}" dt="2022-05-10T17:15:09.842" v="643"/>
          <ac:picMkLst>
            <pc:docMk/>
            <pc:sldMk cId="676414850" sldId="865"/>
            <ac:picMk id="36" creationId="{47494E53-72F5-100F-A72F-AB2E7E8FFE5C}"/>
          </ac:picMkLst>
        </pc:picChg>
        <pc:picChg chg="mod">
          <ac:chgData name="Jany Walsh" userId="0310abeb887718a5" providerId="LiveId" clId="{401E1108-04EE-4CB7-BC27-225C8AA968C9}" dt="2022-05-10T17:15:09.842" v="643"/>
          <ac:picMkLst>
            <pc:docMk/>
            <pc:sldMk cId="676414850" sldId="865"/>
            <ac:picMk id="37" creationId="{6EA26757-E806-313E-B3B5-346D02C4203D}"/>
          </ac:picMkLst>
        </pc:picChg>
        <pc:picChg chg="mod">
          <ac:chgData name="Jany Walsh" userId="0310abeb887718a5" providerId="LiveId" clId="{401E1108-04EE-4CB7-BC27-225C8AA968C9}" dt="2022-05-10T17:15:09.842" v="643"/>
          <ac:picMkLst>
            <pc:docMk/>
            <pc:sldMk cId="676414850" sldId="865"/>
            <ac:picMk id="38" creationId="{36F84117-E1F3-7430-C1C8-4CF2B39ED827}"/>
          </ac:picMkLst>
        </pc:picChg>
        <pc:picChg chg="mod">
          <ac:chgData name="Jany Walsh" userId="0310abeb887718a5" providerId="LiveId" clId="{401E1108-04EE-4CB7-BC27-225C8AA968C9}" dt="2022-05-10T17:15:09.842" v="643"/>
          <ac:picMkLst>
            <pc:docMk/>
            <pc:sldMk cId="676414850" sldId="865"/>
            <ac:picMk id="39" creationId="{754D8DF9-9BF5-EE96-D839-761704E0C7F2}"/>
          </ac:picMkLst>
        </pc:picChg>
        <pc:picChg chg="mod">
          <ac:chgData name="Jany Walsh" userId="0310abeb887718a5" providerId="LiveId" clId="{401E1108-04EE-4CB7-BC27-225C8AA968C9}" dt="2022-05-10T17:15:09.842" v="643"/>
          <ac:picMkLst>
            <pc:docMk/>
            <pc:sldMk cId="676414850" sldId="865"/>
            <ac:picMk id="40" creationId="{4841D64D-0660-A8E1-6916-F0393B60540F}"/>
          </ac:picMkLst>
        </pc:picChg>
        <pc:picChg chg="mod">
          <ac:chgData name="Jany Walsh" userId="0310abeb887718a5" providerId="LiveId" clId="{401E1108-04EE-4CB7-BC27-225C8AA968C9}" dt="2022-05-10T17:15:09.842" v="643"/>
          <ac:picMkLst>
            <pc:docMk/>
            <pc:sldMk cId="676414850" sldId="865"/>
            <ac:picMk id="42" creationId="{97BF1C83-DB09-7C98-BA22-9010D39C2C84}"/>
          </ac:picMkLst>
        </pc:picChg>
        <pc:picChg chg="mod">
          <ac:chgData name="Jany Walsh" userId="0310abeb887718a5" providerId="LiveId" clId="{401E1108-04EE-4CB7-BC27-225C8AA968C9}" dt="2022-05-10T17:15:09.842" v="643"/>
          <ac:picMkLst>
            <pc:docMk/>
            <pc:sldMk cId="676414850" sldId="865"/>
            <ac:picMk id="43" creationId="{2278A365-6526-D789-0428-578E087BC3A8}"/>
          </ac:picMkLst>
        </pc:picChg>
        <pc:picChg chg="mod">
          <ac:chgData name="Jany Walsh" userId="0310abeb887718a5" providerId="LiveId" clId="{401E1108-04EE-4CB7-BC27-225C8AA968C9}" dt="2022-05-17T16:21:49.918" v="3128" actId="1076"/>
          <ac:picMkLst>
            <pc:docMk/>
            <pc:sldMk cId="676414850" sldId="865"/>
            <ac:picMk id="45" creationId="{E693CE30-1004-A0CA-CC80-0AB600AC5BC8}"/>
          </ac:picMkLst>
        </pc:picChg>
        <pc:picChg chg="mod">
          <ac:chgData name="Jany Walsh" userId="0310abeb887718a5" providerId="LiveId" clId="{401E1108-04EE-4CB7-BC27-225C8AA968C9}" dt="2022-05-10T17:15:09.842" v="643"/>
          <ac:picMkLst>
            <pc:docMk/>
            <pc:sldMk cId="676414850" sldId="865"/>
            <ac:picMk id="47" creationId="{31FCF3F8-073B-7DBE-DCE5-FE097CE0A098}"/>
          </ac:picMkLst>
        </pc:picChg>
        <pc:picChg chg="mod">
          <ac:chgData name="Jany Walsh" userId="0310abeb887718a5" providerId="LiveId" clId="{401E1108-04EE-4CB7-BC27-225C8AA968C9}" dt="2022-05-10T17:15:09.842" v="643"/>
          <ac:picMkLst>
            <pc:docMk/>
            <pc:sldMk cId="676414850" sldId="865"/>
            <ac:picMk id="48" creationId="{B1585CBA-FA45-0C64-5165-1F712407A809}"/>
          </ac:picMkLst>
        </pc:picChg>
        <pc:picChg chg="mod">
          <ac:chgData name="Jany Walsh" userId="0310abeb887718a5" providerId="LiveId" clId="{401E1108-04EE-4CB7-BC27-225C8AA968C9}" dt="2022-05-10T17:15:09.842" v="643"/>
          <ac:picMkLst>
            <pc:docMk/>
            <pc:sldMk cId="676414850" sldId="865"/>
            <ac:picMk id="49" creationId="{4DD8253B-75E2-0652-258D-D70FA1A9B905}"/>
          </ac:picMkLst>
        </pc:picChg>
        <pc:picChg chg="mod">
          <ac:chgData name="Jany Walsh" userId="0310abeb887718a5" providerId="LiveId" clId="{401E1108-04EE-4CB7-BC27-225C8AA968C9}" dt="2022-05-10T17:15:09.842" v="643"/>
          <ac:picMkLst>
            <pc:docMk/>
            <pc:sldMk cId="676414850" sldId="865"/>
            <ac:picMk id="50" creationId="{7EA5E68E-B258-1D36-410A-ADB477C69ED0}"/>
          </ac:picMkLst>
        </pc:picChg>
        <pc:picChg chg="mod">
          <ac:chgData name="Jany Walsh" userId="0310abeb887718a5" providerId="LiveId" clId="{401E1108-04EE-4CB7-BC27-225C8AA968C9}" dt="2022-05-10T17:15:09.842" v="643"/>
          <ac:picMkLst>
            <pc:docMk/>
            <pc:sldMk cId="676414850" sldId="865"/>
            <ac:picMk id="51" creationId="{1387D799-7021-C2F8-FC66-3E25CF2B1A2E}"/>
          </ac:picMkLst>
        </pc:picChg>
        <pc:picChg chg="mod">
          <ac:chgData name="Jany Walsh" userId="0310abeb887718a5" providerId="LiveId" clId="{401E1108-04EE-4CB7-BC27-225C8AA968C9}" dt="2022-05-10T17:15:09.842" v="643"/>
          <ac:picMkLst>
            <pc:docMk/>
            <pc:sldMk cId="676414850" sldId="865"/>
            <ac:picMk id="52" creationId="{6D52FDBC-5A77-FD42-46B6-BE5858BB89A4}"/>
          </ac:picMkLst>
        </pc:picChg>
        <pc:picChg chg="mod">
          <ac:chgData name="Jany Walsh" userId="0310abeb887718a5" providerId="LiveId" clId="{401E1108-04EE-4CB7-BC27-225C8AA968C9}" dt="2022-05-10T17:15:09.842" v="643"/>
          <ac:picMkLst>
            <pc:docMk/>
            <pc:sldMk cId="676414850" sldId="865"/>
            <ac:picMk id="53" creationId="{3F9B314A-AEC7-BB7A-EA08-1BE7F5F66D73}"/>
          </ac:picMkLst>
        </pc:picChg>
        <pc:picChg chg="mod">
          <ac:chgData name="Jany Walsh" userId="0310abeb887718a5" providerId="LiveId" clId="{401E1108-04EE-4CB7-BC27-225C8AA968C9}" dt="2022-05-10T17:15:09.842" v="643"/>
          <ac:picMkLst>
            <pc:docMk/>
            <pc:sldMk cId="676414850" sldId="865"/>
            <ac:picMk id="54" creationId="{D14D75D8-5E96-5A93-673D-7BBBD901D7F0}"/>
          </ac:picMkLst>
        </pc:picChg>
        <pc:picChg chg="mod">
          <ac:chgData name="Jany Walsh" userId="0310abeb887718a5" providerId="LiveId" clId="{401E1108-04EE-4CB7-BC27-225C8AA968C9}" dt="2022-05-10T17:15:09.842" v="643"/>
          <ac:picMkLst>
            <pc:docMk/>
            <pc:sldMk cId="676414850" sldId="865"/>
            <ac:picMk id="55" creationId="{A52CA18A-147F-993F-239D-E34166B6D4DB}"/>
          </ac:picMkLst>
        </pc:picChg>
        <pc:cxnChg chg="mod">
          <ac:chgData name="Jany Walsh" userId="0310abeb887718a5" providerId="LiveId" clId="{401E1108-04EE-4CB7-BC27-225C8AA968C9}" dt="2022-05-17T16:22:20.374" v="3133" actId="14100"/>
          <ac:cxnSpMkLst>
            <pc:docMk/>
            <pc:sldMk cId="676414850" sldId="865"/>
            <ac:cxnSpMk id="59" creationId="{19734D17-08E4-7530-C477-D8679C0CF7EF}"/>
          </ac:cxnSpMkLst>
        </pc:cxnChg>
        <pc:cxnChg chg="mod">
          <ac:chgData name="Jany Walsh" userId="0310abeb887718a5" providerId="LiveId" clId="{401E1108-04EE-4CB7-BC27-225C8AA968C9}" dt="2022-05-17T16:22:27.494" v="3135" actId="14100"/>
          <ac:cxnSpMkLst>
            <pc:docMk/>
            <pc:sldMk cId="676414850" sldId="865"/>
            <ac:cxnSpMk id="65" creationId="{4AED61DB-ECFB-AB7C-44D0-88634EC16BD8}"/>
          </ac:cxnSpMkLst>
        </pc:cxnChg>
        <pc:cxnChg chg="mod">
          <ac:chgData name="Jany Walsh" userId="0310abeb887718a5" providerId="LiveId" clId="{401E1108-04EE-4CB7-BC27-225C8AA968C9}" dt="2022-05-17T16:22:31.943" v="3137" actId="14100"/>
          <ac:cxnSpMkLst>
            <pc:docMk/>
            <pc:sldMk cId="676414850" sldId="865"/>
            <ac:cxnSpMk id="66" creationId="{28ADFCD2-0E0D-57DB-76C9-2187CA468B96}"/>
          </ac:cxnSpMkLst>
        </pc:cxnChg>
        <pc:cxnChg chg="mod">
          <ac:chgData name="Jany Walsh" userId="0310abeb887718a5" providerId="LiveId" clId="{401E1108-04EE-4CB7-BC27-225C8AA968C9}" dt="2022-05-17T16:22:36.342" v="3139" actId="14100"/>
          <ac:cxnSpMkLst>
            <pc:docMk/>
            <pc:sldMk cId="676414850" sldId="865"/>
            <ac:cxnSpMk id="67" creationId="{7D1C89C6-8828-6136-C73E-3C4EF5EF6FA1}"/>
          </ac:cxnSpMkLst>
        </pc:cxnChg>
      </pc:sldChg>
      <pc:sldChg chg="addSp delSp modSp add mod ord">
        <pc:chgData name="Jany Walsh" userId="0310abeb887718a5" providerId="LiveId" clId="{401E1108-04EE-4CB7-BC27-225C8AA968C9}" dt="2022-05-17T16:16:53.352" v="3084" actId="1076"/>
        <pc:sldMkLst>
          <pc:docMk/>
          <pc:sldMk cId="1779477487" sldId="866"/>
        </pc:sldMkLst>
        <pc:spChg chg="del">
          <ac:chgData name="Jany Walsh" userId="0310abeb887718a5" providerId="LiveId" clId="{401E1108-04EE-4CB7-BC27-225C8AA968C9}" dt="2022-05-10T16:07:30.758" v="10" actId="478"/>
          <ac:spMkLst>
            <pc:docMk/>
            <pc:sldMk cId="1779477487" sldId="866"/>
            <ac:spMk id="4" creationId="{F2EE096A-75AB-43DE-9B21-AE8681E6F274}"/>
          </ac:spMkLst>
        </pc:spChg>
        <pc:spChg chg="del">
          <ac:chgData name="Jany Walsh" userId="0310abeb887718a5" providerId="LiveId" clId="{401E1108-04EE-4CB7-BC27-225C8AA968C9}" dt="2022-05-10T16:07:33.998" v="12" actId="478"/>
          <ac:spMkLst>
            <pc:docMk/>
            <pc:sldMk cId="1779477487" sldId="866"/>
            <ac:spMk id="5" creationId="{2D4E01B4-FCDF-4921-9983-540AF82B4539}"/>
          </ac:spMkLst>
        </pc:spChg>
        <pc:spChg chg="add mod">
          <ac:chgData name="Jany Walsh" userId="0310abeb887718a5" providerId="LiveId" clId="{401E1108-04EE-4CB7-BC27-225C8AA968C9}" dt="2022-05-17T16:16:28.984" v="3079" actId="1076"/>
          <ac:spMkLst>
            <pc:docMk/>
            <pc:sldMk cId="1779477487" sldId="866"/>
            <ac:spMk id="11" creationId="{0285818B-FF62-E6BA-307B-8D3E84BCDF14}"/>
          </ac:spMkLst>
        </pc:spChg>
        <pc:spChg chg="add mod">
          <ac:chgData name="Jany Walsh" userId="0310abeb887718a5" providerId="LiveId" clId="{401E1108-04EE-4CB7-BC27-225C8AA968C9}" dt="2022-05-17T16:16:28.984" v="3079" actId="1076"/>
          <ac:spMkLst>
            <pc:docMk/>
            <pc:sldMk cId="1779477487" sldId="866"/>
            <ac:spMk id="12" creationId="{499CDCAB-36D2-8F9D-C740-34EDE8619D72}"/>
          </ac:spMkLst>
        </pc:spChg>
        <pc:spChg chg="add mod">
          <ac:chgData name="Jany Walsh" userId="0310abeb887718a5" providerId="LiveId" clId="{401E1108-04EE-4CB7-BC27-225C8AA968C9}" dt="2022-05-17T16:16:28.984" v="3079" actId="1076"/>
          <ac:spMkLst>
            <pc:docMk/>
            <pc:sldMk cId="1779477487" sldId="866"/>
            <ac:spMk id="13" creationId="{0F0EC772-FA51-7508-9B86-763904CD6CE9}"/>
          </ac:spMkLst>
        </pc:spChg>
        <pc:spChg chg="add mod">
          <ac:chgData name="Jany Walsh" userId="0310abeb887718a5" providerId="LiveId" clId="{401E1108-04EE-4CB7-BC27-225C8AA968C9}" dt="2022-05-17T16:16:28.984" v="3079" actId="1076"/>
          <ac:spMkLst>
            <pc:docMk/>
            <pc:sldMk cId="1779477487" sldId="866"/>
            <ac:spMk id="14" creationId="{423D09F9-99A8-32E3-5BA0-7A05605A8DE6}"/>
          </ac:spMkLst>
        </pc:spChg>
        <pc:spChg chg="add mod">
          <ac:chgData name="Jany Walsh" userId="0310abeb887718a5" providerId="LiveId" clId="{401E1108-04EE-4CB7-BC27-225C8AA968C9}" dt="2022-05-17T16:16:28.984" v="3079" actId="1076"/>
          <ac:spMkLst>
            <pc:docMk/>
            <pc:sldMk cId="1779477487" sldId="866"/>
            <ac:spMk id="15" creationId="{CC4A9D44-6DA5-E323-B495-F87A8B71EEBD}"/>
          </ac:spMkLst>
        </pc:spChg>
        <pc:spChg chg="add mod">
          <ac:chgData name="Jany Walsh" userId="0310abeb887718a5" providerId="LiveId" clId="{401E1108-04EE-4CB7-BC27-225C8AA968C9}" dt="2022-05-17T16:16:28.984" v="3079" actId="1076"/>
          <ac:spMkLst>
            <pc:docMk/>
            <pc:sldMk cId="1779477487" sldId="866"/>
            <ac:spMk id="16" creationId="{28E0DCE3-4374-0EBA-3D84-0C232A91AC74}"/>
          </ac:spMkLst>
        </pc:spChg>
        <pc:spChg chg="add mod">
          <ac:chgData name="Jany Walsh" userId="0310abeb887718a5" providerId="LiveId" clId="{401E1108-04EE-4CB7-BC27-225C8AA968C9}" dt="2022-05-17T16:16:28.984" v="3079" actId="1076"/>
          <ac:spMkLst>
            <pc:docMk/>
            <pc:sldMk cId="1779477487" sldId="866"/>
            <ac:spMk id="17" creationId="{CF0DF73B-8CBF-D3B2-F530-434DFB2E01C3}"/>
          </ac:spMkLst>
        </pc:spChg>
        <pc:spChg chg="add mod">
          <ac:chgData name="Jany Walsh" userId="0310abeb887718a5" providerId="LiveId" clId="{401E1108-04EE-4CB7-BC27-225C8AA968C9}" dt="2022-05-17T16:16:28.984" v="3079" actId="1076"/>
          <ac:spMkLst>
            <pc:docMk/>
            <pc:sldMk cId="1779477487" sldId="866"/>
            <ac:spMk id="18" creationId="{0BEE69B2-DBE4-23CC-36E2-8806AA439BFE}"/>
          </ac:spMkLst>
        </pc:spChg>
        <pc:spChg chg="add mod">
          <ac:chgData name="Jany Walsh" userId="0310abeb887718a5" providerId="LiveId" clId="{401E1108-04EE-4CB7-BC27-225C8AA968C9}" dt="2022-05-17T16:16:28.984" v="3079" actId="1076"/>
          <ac:spMkLst>
            <pc:docMk/>
            <pc:sldMk cId="1779477487" sldId="866"/>
            <ac:spMk id="19" creationId="{DD488B87-A853-443B-95A0-545B7F7CDDAB}"/>
          </ac:spMkLst>
        </pc:spChg>
        <pc:spChg chg="add mod">
          <ac:chgData name="Jany Walsh" userId="0310abeb887718a5" providerId="LiveId" clId="{401E1108-04EE-4CB7-BC27-225C8AA968C9}" dt="2022-05-17T16:16:53.352" v="3084" actId="1076"/>
          <ac:spMkLst>
            <pc:docMk/>
            <pc:sldMk cId="1779477487" sldId="866"/>
            <ac:spMk id="20" creationId="{98DCBCF1-7796-45AC-0BA8-A26F153388BD}"/>
          </ac:spMkLst>
        </pc:spChg>
        <pc:spChg chg="del">
          <ac:chgData name="Jany Walsh" userId="0310abeb887718a5" providerId="LiveId" clId="{401E1108-04EE-4CB7-BC27-225C8AA968C9}" dt="2022-05-10T16:07:29.243" v="9" actId="478"/>
          <ac:spMkLst>
            <pc:docMk/>
            <pc:sldMk cId="1779477487" sldId="866"/>
            <ac:spMk id="15368" creationId="{02C4E0B5-0215-4840-BDE4-59B4EA28B27F}"/>
          </ac:spMkLst>
        </pc:spChg>
        <pc:picChg chg="mod">
          <ac:chgData name="Jany Walsh" userId="0310abeb887718a5" providerId="LiveId" clId="{401E1108-04EE-4CB7-BC27-225C8AA968C9}" dt="2022-05-11T20:47:04.672" v="2566" actId="1076"/>
          <ac:picMkLst>
            <pc:docMk/>
            <pc:sldMk cId="1779477487" sldId="866"/>
            <ac:picMk id="9" creationId="{A21AF51C-E3D5-48BD-9E44-FB7FEDC5E9D8}"/>
          </ac:picMkLst>
        </pc:picChg>
        <pc:picChg chg="mod">
          <ac:chgData name="Jany Walsh" userId="0310abeb887718a5" providerId="LiveId" clId="{401E1108-04EE-4CB7-BC27-225C8AA968C9}" dt="2022-05-11T20:47:01.984" v="2565" actId="14100"/>
          <ac:picMkLst>
            <pc:docMk/>
            <pc:sldMk cId="1779477487" sldId="866"/>
            <ac:picMk id="10" creationId="{3EAEB2FD-17F6-4466-AF07-8C40686241EA}"/>
          </ac:picMkLst>
        </pc:picChg>
        <pc:picChg chg="del">
          <ac:chgData name="Jany Walsh" userId="0310abeb887718a5" providerId="LiveId" clId="{401E1108-04EE-4CB7-BC27-225C8AA968C9}" dt="2022-05-10T16:07:55.732" v="16" actId="478"/>
          <ac:picMkLst>
            <pc:docMk/>
            <pc:sldMk cId="1779477487" sldId="866"/>
            <ac:picMk id="15367" creationId="{9F6FC5D6-EDAD-474C-8533-1CD30C1A73A5}"/>
          </ac:picMkLst>
        </pc:picChg>
        <pc:cxnChg chg="del">
          <ac:chgData name="Jany Walsh" userId="0310abeb887718a5" providerId="LiveId" clId="{401E1108-04EE-4CB7-BC27-225C8AA968C9}" dt="2022-05-10T16:07:31.782" v="11" actId="478"/>
          <ac:cxnSpMkLst>
            <pc:docMk/>
            <pc:sldMk cId="1779477487" sldId="866"/>
            <ac:cxnSpMk id="7" creationId="{D1AA1AF5-4884-49E5-90E2-6BAD545BF239}"/>
          </ac:cxnSpMkLst>
        </pc:cxnChg>
      </pc:sldChg>
      <pc:sldChg chg="addSp delSp modSp add mod ord">
        <pc:chgData name="Jany Walsh" userId="0310abeb887718a5" providerId="LiveId" clId="{401E1108-04EE-4CB7-BC27-225C8AA968C9}" dt="2022-05-17T16:17:16.455" v="3086" actId="1076"/>
        <pc:sldMkLst>
          <pc:docMk/>
          <pc:sldMk cId="320460208" sldId="867"/>
        </pc:sldMkLst>
        <pc:spChg chg="del">
          <ac:chgData name="Jany Walsh" userId="0310abeb887718a5" providerId="LiveId" clId="{401E1108-04EE-4CB7-BC27-225C8AA968C9}" dt="2022-05-10T16:17:55.955" v="43" actId="478"/>
          <ac:spMkLst>
            <pc:docMk/>
            <pc:sldMk cId="320460208" sldId="867"/>
            <ac:spMk id="4" creationId="{F2EE096A-75AB-43DE-9B21-AE8681E6F274}"/>
          </ac:spMkLst>
        </pc:spChg>
        <pc:spChg chg="del mod">
          <ac:chgData name="Jany Walsh" userId="0310abeb887718a5" providerId="LiveId" clId="{401E1108-04EE-4CB7-BC27-225C8AA968C9}" dt="2022-05-10T16:17:59.033" v="46" actId="478"/>
          <ac:spMkLst>
            <pc:docMk/>
            <pc:sldMk cId="320460208" sldId="867"/>
            <ac:spMk id="5" creationId="{2D4E01B4-FCDF-4921-9983-540AF82B4539}"/>
          </ac:spMkLst>
        </pc:spChg>
        <pc:spChg chg="add mod">
          <ac:chgData name="Jany Walsh" userId="0310abeb887718a5" providerId="LiveId" clId="{401E1108-04EE-4CB7-BC27-225C8AA968C9}" dt="2022-05-17T16:17:16.455" v="3086" actId="1076"/>
          <ac:spMkLst>
            <pc:docMk/>
            <pc:sldMk cId="320460208" sldId="867"/>
            <ac:spMk id="12" creationId="{713D38E7-80C4-3135-0EA8-204212C3A3F6}"/>
          </ac:spMkLst>
        </pc:spChg>
        <pc:spChg chg="add mod">
          <ac:chgData name="Jany Walsh" userId="0310abeb887718a5" providerId="LiveId" clId="{401E1108-04EE-4CB7-BC27-225C8AA968C9}" dt="2022-05-12T17:02:31.454" v="2699" actId="14100"/>
          <ac:spMkLst>
            <pc:docMk/>
            <pc:sldMk cId="320460208" sldId="867"/>
            <ac:spMk id="13" creationId="{6C158B7A-88D1-69AD-299C-464A0F38EC6F}"/>
          </ac:spMkLst>
        </pc:spChg>
        <pc:spChg chg="add mod">
          <ac:chgData name="Jany Walsh" userId="0310abeb887718a5" providerId="LiveId" clId="{401E1108-04EE-4CB7-BC27-225C8AA968C9}" dt="2022-05-10T17:15:09.842" v="643"/>
          <ac:spMkLst>
            <pc:docMk/>
            <pc:sldMk cId="320460208" sldId="867"/>
            <ac:spMk id="14" creationId="{20BB1F5D-FB3C-DC54-BB4E-FE3930285B08}"/>
          </ac:spMkLst>
        </pc:spChg>
        <pc:spChg chg="add mod">
          <ac:chgData name="Jany Walsh" userId="0310abeb887718a5" providerId="LiveId" clId="{401E1108-04EE-4CB7-BC27-225C8AA968C9}" dt="2022-05-10T17:15:09.842" v="643"/>
          <ac:spMkLst>
            <pc:docMk/>
            <pc:sldMk cId="320460208" sldId="867"/>
            <ac:spMk id="15" creationId="{8C5CE886-AC35-3DF9-5166-42167D7A4F11}"/>
          </ac:spMkLst>
        </pc:spChg>
        <pc:spChg chg="add mod">
          <ac:chgData name="Jany Walsh" userId="0310abeb887718a5" providerId="LiveId" clId="{401E1108-04EE-4CB7-BC27-225C8AA968C9}" dt="2022-05-12T17:01:10.231" v="2685" actId="207"/>
          <ac:spMkLst>
            <pc:docMk/>
            <pc:sldMk cId="320460208" sldId="867"/>
            <ac:spMk id="16" creationId="{579FB8BD-ED8A-0425-2E4E-D9719F87299C}"/>
          </ac:spMkLst>
        </pc:spChg>
        <pc:spChg chg="add mod">
          <ac:chgData name="Jany Walsh" userId="0310abeb887718a5" providerId="LiveId" clId="{401E1108-04EE-4CB7-BC27-225C8AA968C9}" dt="2022-05-12T17:02:08.895" v="2697" actId="14100"/>
          <ac:spMkLst>
            <pc:docMk/>
            <pc:sldMk cId="320460208" sldId="867"/>
            <ac:spMk id="17" creationId="{9A91D5D5-2B93-86B5-BA0B-32A3F2F2D130}"/>
          </ac:spMkLst>
        </pc:spChg>
        <pc:spChg chg="add mod">
          <ac:chgData name="Jany Walsh" userId="0310abeb887718a5" providerId="LiveId" clId="{401E1108-04EE-4CB7-BC27-225C8AA968C9}" dt="2022-05-12T17:01:30.888" v="2691" actId="207"/>
          <ac:spMkLst>
            <pc:docMk/>
            <pc:sldMk cId="320460208" sldId="867"/>
            <ac:spMk id="18" creationId="{DF7E3C28-2CA0-D1D2-0357-F21391509ACB}"/>
          </ac:spMkLst>
        </pc:spChg>
        <pc:spChg chg="add mod">
          <ac:chgData name="Jany Walsh" userId="0310abeb887718a5" providerId="LiveId" clId="{401E1108-04EE-4CB7-BC27-225C8AA968C9}" dt="2022-05-12T17:01:53.654" v="2694" actId="14100"/>
          <ac:spMkLst>
            <pc:docMk/>
            <pc:sldMk cId="320460208" sldId="867"/>
            <ac:spMk id="19" creationId="{76CFE817-D624-8CB1-D6DC-B3112B4E7A6A}"/>
          </ac:spMkLst>
        </pc:spChg>
        <pc:spChg chg="add mod">
          <ac:chgData name="Jany Walsh" userId="0310abeb887718a5" providerId="LiveId" clId="{401E1108-04EE-4CB7-BC27-225C8AA968C9}" dt="2022-05-12T17:02:26.671" v="2698" actId="14100"/>
          <ac:spMkLst>
            <pc:docMk/>
            <pc:sldMk cId="320460208" sldId="867"/>
            <ac:spMk id="20" creationId="{65AC04FE-EDE2-194D-48E7-01F95B54C4CA}"/>
          </ac:spMkLst>
        </pc:spChg>
        <pc:spChg chg="add del mod">
          <ac:chgData name="Jany Walsh" userId="0310abeb887718a5" providerId="LiveId" clId="{401E1108-04EE-4CB7-BC27-225C8AA968C9}" dt="2022-05-10T16:41:30.216" v="223" actId="478"/>
          <ac:spMkLst>
            <pc:docMk/>
            <pc:sldMk cId="320460208" sldId="867"/>
            <ac:spMk id="21" creationId="{C6FAA7AE-BA76-78A1-640E-5F07A9E48D47}"/>
          </ac:spMkLst>
        </pc:spChg>
        <pc:spChg chg="add mod">
          <ac:chgData name="Jany Walsh" userId="0310abeb887718a5" providerId="LiveId" clId="{401E1108-04EE-4CB7-BC27-225C8AA968C9}" dt="2022-05-10T17:15:09.842" v="643"/>
          <ac:spMkLst>
            <pc:docMk/>
            <pc:sldMk cId="320460208" sldId="867"/>
            <ac:spMk id="22" creationId="{6921145C-CCC2-5E30-B742-CE069B290858}"/>
          </ac:spMkLst>
        </pc:spChg>
        <pc:spChg chg="add mod">
          <ac:chgData name="Jany Walsh" userId="0310abeb887718a5" providerId="LiveId" clId="{401E1108-04EE-4CB7-BC27-225C8AA968C9}" dt="2022-05-10T17:15:09.842" v="643"/>
          <ac:spMkLst>
            <pc:docMk/>
            <pc:sldMk cId="320460208" sldId="867"/>
            <ac:spMk id="23" creationId="{1EC4D61C-E13E-49DA-6EE5-062031EAFEE2}"/>
          </ac:spMkLst>
        </pc:spChg>
        <pc:spChg chg="add mod">
          <ac:chgData name="Jany Walsh" userId="0310abeb887718a5" providerId="LiveId" clId="{401E1108-04EE-4CB7-BC27-225C8AA968C9}" dt="2022-05-10T17:15:09.842" v="643"/>
          <ac:spMkLst>
            <pc:docMk/>
            <pc:sldMk cId="320460208" sldId="867"/>
            <ac:spMk id="24" creationId="{83D4076D-E01C-FFD2-08EB-19778B0CCBA1}"/>
          </ac:spMkLst>
        </pc:spChg>
        <pc:spChg chg="add mod">
          <ac:chgData name="Jany Walsh" userId="0310abeb887718a5" providerId="LiveId" clId="{401E1108-04EE-4CB7-BC27-225C8AA968C9}" dt="2022-05-10T17:15:09.842" v="643"/>
          <ac:spMkLst>
            <pc:docMk/>
            <pc:sldMk cId="320460208" sldId="867"/>
            <ac:spMk id="25" creationId="{A91F10C4-F628-3CC4-3DF3-8BDC620F1080}"/>
          </ac:spMkLst>
        </pc:spChg>
        <pc:spChg chg="add mod">
          <ac:chgData name="Jany Walsh" userId="0310abeb887718a5" providerId="LiveId" clId="{401E1108-04EE-4CB7-BC27-225C8AA968C9}" dt="2022-05-12T17:01:23.839" v="2690" actId="1076"/>
          <ac:spMkLst>
            <pc:docMk/>
            <pc:sldMk cId="320460208" sldId="867"/>
            <ac:spMk id="26" creationId="{F07FB74B-EBA3-4B8F-4EAC-55B9B31612FA}"/>
          </ac:spMkLst>
        </pc:spChg>
        <pc:spChg chg="add mod">
          <ac:chgData name="Jany Walsh" userId="0310abeb887718a5" providerId="LiveId" clId="{401E1108-04EE-4CB7-BC27-225C8AA968C9}" dt="2022-05-10T17:15:09.842" v="643"/>
          <ac:spMkLst>
            <pc:docMk/>
            <pc:sldMk cId="320460208" sldId="867"/>
            <ac:spMk id="27" creationId="{3D711AA2-A697-E146-8806-4AB58F370C2D}"/>
          </ac:spMkLst>
        </pc:spChg>
        <pc:spChg chg="add mod">
          <ac:chgData name="Jany Walsh" userId="0310abeb887718a5" providerId="LiveId" clId="{401E1108-04EE-4CB7-BC27-225C8AA968C9}" dt="2022-05-10T17:15:09.842" v="643"/>
          <ac:spMkLst>
            <pc:docMk/>
            <pc:sldMk cId="320460208" sldId="867"/>
            <ac:spMk id="28" creationId="{DEA6EFC7-BA57-B3E1-5473-A6277ECB5714}"/>
          </ac:spMkLst>
        </pc:spChg>
        <pc:spChg chg="add mod ord">
          <ac:chgData name="Jany Walsh" userId="0310abeb887718a5" providerId="LiveId" clId="{401E1108-04EE-4CB7-BC27-225C8AA968C9}" dt="2022-05-12T17:01:45.872" v="2693" actId="207"/>
          <ac:spMkLst>
            <pc:docMk/>
            <pc:sldMk cId="320460208" sldId="867"/>
            <ac:spMk id="29" creationId="{01446383-1D2C-F21A-6561-9D8687953CFF}"/>
          </ac:spMkLst>
        </pc:spChg>
        <pc:spChg chg="del">
          <ac:chgData name="Jany Walsh" userId="0310abeb887718a5" providerId="LiveId" clId="{401E1108-04EE-4CB7-BC27-225C8AA968C9}" dt="2022-05-10T16:17:54.594" v="42" actId="478"/>
          <ac:spMkLst>
            <pc:docMk/>
            <pc:sldMk cId="320460208" sldId="867"/>
            <ac:spMk id="15368" creationId="{02C4E0B5-0215-4840-BDE4-59B4EA28B27F}"/>
          </ac:spMkLst>
        </pc:spChg>
        <pc:picChg chg="del mod">
          <ac:chgData name="Jany Walsh" userId="0310abeb887718a5" providerId="LiveId" clId="{401E1108-04EE-4CB7-BC27-225C8AA968C9}" dt="2022-05-10T16:40:55.620" v="214" actId="478"/>
          <ac:picMkLst>
            <pc:docMk/>
            <pc:sldMk cId="320460208" sldId="867"/>
            <ac:picMk id="9" creationId="{A21AF51C-E3D5-48BD-9E44-FB7FEDC5E9D8}"/>
          </ac:picMkLst>
        </pc:picChg>
        <pc:picChg chg="mod">
          <ac:chgData name="Jany Walsh" userId="0310abeb887718a5" providerId="LiveId" clId="{401E1108-04EE-4CB7-BC27-225C8AA968C9}" dt="2022-05-11T20:48:09.865" v="2580" actId="1076"/>
          <ac:picMkLst>
            <pc:docMk/>
            <pc:sldMk cId="320460208" sldId="867"/>
            <ac:picMk id="10" creationId="{3EAEB2FD-17F6-4466-AF07-8C40686241EA}"/>
          </ac:picMkLst>
        </pc:picChg>
        <pc:picChg chg="del">
          <ac:chgData name="Jany Walsh" userId="0310abeb887718a5" providerId="LiveId" clId="{401E1108-04EE-4CB7-BC27-225C8AA968C9}" dt="2022-05-10T16:18:03.451" v="48" actId="478"/>
          <ac:picMkLst>
            <pc:docMk/>
            <pc:sldMk cId="320460208" sldId="867"/>
            <ac:picMk id="11" creationId="{71D121FA-37BA-A4F0-5497-7A8D8E463983}"/>
          </ac:picMkLst>
        </pc:picChg>
        <pc:picChg chg="del">
          <ac:chgData name="Jany Walsh" userId="0310abeb887718a5" providerId="LiveId" clId="{401E1108-04EE-4CB7-BC27-225C8AA968C9}" dt="2022-05-10T16:18:07.551" v="50" actId="478"/>
          <ac:picMkLst>
            <pc:docMk/>
            <pc:sldMk cId="320460208" sldId="867"/>
            <ac:picMk id="15367" creationId="{9F6FC5D6-EDAD-474C-8533-1CD30C1A73A5}"/>
          </ac:picMkLst>
        </pc:picChg>
        <pc:cxnChg chg="del">
          <ac:chgData name="Jany Walsh" userId="0310abeb887718a5" providerId="LiveId" clId="{401E1108-04EE-4CB7-BC27-225C8AA968C9}" dt="2022-05-10T16:17:57.796" v="45" actId="478"/>
          <ac:cxnSpMkLst>
            <pc:docMk/>
            <pc:sldMk cId="320460208" sldId="867"/>
            <ac:cxnSpMk id="7" creationId="{D1AA1AF5-4884-49E5-90E2-6BAD545BF239}"/>
          </ac:cxnSpMkLst>
        </pc:cxnChg>
      </pc:sldChg>
      <pc:sldChg chg="addSp delSp modSp new del">
        <pc:chgData name="Jany Walsh" userId="0310abeb887718a5" providerId="LiveId" clId="{401E1108-04EE-4CB7-BC27-225C8AA968C9}" dt="2022-05-10T16:15:22.149" v="39" actId="680"/>
        <pc:sldMkLst>
          <pc:docMk/>
          <pc:sldMk cId="2028185016" sldId="867"/>
        </pc:sldMkLst>
        <pc:spChg chg="add del mod">
          <ac:chgData name="Jany Walsh" userId="0310abeb887718a5" providerId="LiveId" clId="{401E1108-04EE-4CB7-BC27-225C8AA968C9}" dt="2022-05-10T16:15:21.628" v="38"/>
          <ac:spMkLst>
            <pc:docMk/>
            <pc:sldMk cId="2028185016" sldId="867"/>
            <ac:spMk id="2" creationId="{5A4DB7D0-E86C-E945-366C-0F99F26CB48E}"/>
          </ac:spMkLst>
        </pc:spChg>
      </pc:sldChg>
      <pc:sldChg chg="addSp modSp add mod ord">
        <pc:chgData name="Jany Walsh" userId="0310abeb887718a5" providerId="LiveId" clId="{401E1108-04EE-4CB7-BC27-225C8AA968C9}" dt="2022-05-12T17:00:26.159" v="2680" actId="1076"/>
        <pc:sldMkLst>
          <pc:docMk/>
          <pc:sldMk cId="280392214" sldId="868"/>
        </pc:sldMkLst>
        <pc:spChg chg="add mod">
          <ac:chgData name="Jany Walsh" userId="0310abeb887718a5" providerId="LiveId" clId="{401E1108-04EE-4CB7-BC27-225C8AA968C9}" dt="2022-05-10T17:15:09.842" v="643"/>
          <ac:spMkLst>
            <pc:docMk/>
            <pc:sldMk cId="280392214" sldId="868"/>
            <ac:spMk id="4" creationId="{584A14FE-0B04-F202-41C2-8E0990FA11CA}"/>
          </ac:spMkLst>
        </pc:spChg>
        <pc:spChg chg="mod">
          <ac:chgData name="Jany Walsh" userId="0310abeb887718a5" providerId="LiveId" clId="{401E1108-04EE-4CB7-BC27-225C8AA968C9}" dt="2022-05-10T17:15:09.842" v="643"/>
          <ac:spMkLst>
            <pc:docMk/>
            <pc:sldMk cId="280392214" sldId="868"/>
            <ac:spMk id="7" creationId="{65A12DE4-9C7E-17C3-4E53-1FF85EC2BABC}"/>
          </ac:spMkLst>
        </pc:spChg>
        <pc:spChg chg="mod">
          <ac:chgData name="Jany Walsh" userId="0310abeb887718a5" providerId="LiveId" clId="{401E1108-04EE-4CB7-BC27-225C8AA968C9}" dt="2022-05-10T17:15:09.842" v="643"/>
          <ac:spMkLst>
            <pc:docMk/>
            <pc:sldMk cId="280392214" sldId="868"/>
            <ac:spMk id="11" creationId="{F4932FB0-86C7-0EA0-186D-181D48015969}"/>
          </ac:spMkLst>
        </pc:spChg>
        <pc:spChg chg="mod">
          <ac:chgData name="Jany Walsh" userId="0310abeb887718a5" providerId="LiveId" clId="{401E1108-04EE-4CB7-BC27-225C8AA968C9}" dt="2022-05-10T17:15:09.842" v="643"/>
          <ac:spMkLst>
            <pc:docMk/>
            <pc:sldMk cId="280392214" sldId="868"/>
            <ac:spMk id="13" creationId="{F42F1091-2766-493E-87E4-6C41149F458D}"/>
          </ac:spMkLst>
        </pc:spChg>
        <pc:spChg chg="mod">
          <ac:chgData name="Jany Walsh" userId="0310abeb887718a5" providerId="LiveId" clId="{401E1108-04EE-4CB7-BC27-225C8AA968C9}" dt="2022-05-10T17:15:09.842" v="643"/>
          <ac:spMkLst>
            <pc:docMk/>
            <pc:sldMk cId="280392214" sldId="868"/>
            <ac:spMk id="15" creationId="{DDF85DCE-1318-7834-5D87-8A3FBF76D5F1}"/>
          </ac:spMkLst>
        </pc:spChg>
        <pc:spChg chg="mod">
          <ac:chgData name="Jany Walsh" userId="0310abeb887718a5" providerId="LiveId" clId="{401E1108-04EE-4CB7-BC27-225C8AA968C9}" dt="2022-05-10T17:15:09.842" v="643"/>
          <ac:spMkLst>
            <pc:docMk/>
            <pc:sldMk cId="280392214" sldId="868"/>
            <ac:spMk id="16" creationId="{4271624F-D157-ED89-2936-EFBD89DCCC1F}"/>
          </ac:spMkLst>
        </pc:spChg>
        <pc:spChg chg="mod">
          <ac:chgData name="Jany Walsh" userId="0310abeb887718a5" providerId="LiveId" clId="{401E1108-04EE-4CB7-BC27-225C8AA968C9}" dt="2022-05-10T17:15:09.842" v="643"/>
          <ac:spMkLst>
            <pc:docMk/>
            <pc:sldMk cId="280392214" sldId="868"/>
            <ac:spMk id="17" creationId="{8AACDB8A-676E-4CF6-75EE-8AF2778CD46B}"/>
          </ac:spMkLst>
        </pc:spChg>
        <pc:spChg chg="mod">
          <ac:chgData name="Jany Walsh" userId="0310abeb887718a5" providerId="LiveId" clId="{401E1108-04EE-4CB7-BC27-225C8AA968C9}" dt="2022-05-10T17:15:09.842" v="643"/>
          <ac:spMkLst>
            <pc:docMk/>
            <pc:sldMk cId="280392214" sldId="868"/>
            <ac:spMk id="18" creationId="{CA9B2140-20C8-ED11-1047-5ACEB88276EB}"/>
          </ac:spMkLst>
        </pc:spChg>
        <pc:spChg chg="mod">
          <ac:chgData name="Jany Walsh" userId="0310abeb887718a5" providerId="LiveId" clId="{401E1108-04EE-4CB7-BC27-225C8AA968C9}" dt="2022-05-10T17:15:09.842" v="643"/>
          <ac:spMkLst>
            <pc:docMk/>
            <pc:sldMk cId="280392214" sldId="868"/>
            <ac:spMk id="19" creationId="{03474F1A-FDB1-51E4-2DDD-39912FE32C16}"/>
          </ac:spMkLst>
        </pc:spChg>
        <pc:spChg chg="mod">
          <ac:chgData name="Jany Walsh" userId="0310abeb887718a5" providerId="LiveId" clId="{401E1108-04EE-4CB7-BC27-225C8AA968C9}" dt="2022-05-10T17:15:09.842" v="643"/>
          <ac:spMkLst>
            <pc:docMk/>
            <pc:sldMk cId="280392214" sldId="868"/>
            <ac:spMk id="20" creationId="{99F78700-99C8-921C-E56B-AFF36CE6AC79}"/>
          </ac:spMkLst>
        </pc:spChg>
        <pc:spChg chg="mod">
          <ac:chgData name="Jany Walsh" userId="0310abeb887718a5" providerId="LiveId" clId="{401E1108-04EE-4CB7-BC27-225C8AA968C9}" dt="2022-05-10T17:15:09.842" v="643"/>
          <ac:spMkLst>
            <pc:docMk/>
            <pc:sldMk cId="280392214" sldId="868"/>
            <ac:spMk id="21" creationId="{62ADE86C-3F36-314A-2390-7560393B5832}"/>
          </ac:spMkLst>
        </pc:spChg>
        <pc:spChg chg="mod">
          <ac:chgData name="Jany Walsh" userId="0310abeb887718a5" providerId="LiveId" clId="{401E1108-04EE-4CB7-BC27-225C8AA968C9}" dt="2022-05-10T17:15:09.842" v="643"/>
          <ac:spMkLst>
            <pc:docMk/>
            <pc:sldMk cId="280392214" sldId="868"/>
            <ac:spMk id="22" creationId="{A7EECB64-0604-2F46-7156-0A14FB1C193E}"/>
          </ac:spMkLst>
        </pc:spChg>
        <pc:spChg chg="mod">
          <ac:chgData name="Jany Walsh" userId="0310abeb887718a5" providerId="LiveId" clId="{401E1108-04EE-4CB7-BC27-225C8AA968C9}" dt="2022-05-12T17:00:20.423" v="2678" actId="207"/>
          <ac:spMkLst>
            <pc:docMk/>
            <pc:sldMk cId="280392214" sldId="868"/>
            <ac:spMk id="23" creationId="{DB878194-3FBB-F282-8B88-DA4061E6FDB8}"/>
          </ac:spMkLst>
        </pc:spChg>
        <pc:grpChg chg="add mod">
          <ac:chgData name="Jany Walsh" userId="0310abeb887718a5" providerId="LiveId" clId="{401E1108-04EE-4CB7-BC27-225C8AA968C9}" dt="2022-05-10T17:15:09.842" v="643"/>
          <ac:grpSpMkLst>
            <pc:docMk/>
            <pc:sldMk cId="280392214" sldId="868"/>
            <ac:grpSpMk id="5" creationId="{6A84CACD-1477-F183-325E-32AFB5CCB9C1}"/>
          </ac:grpSpMkLst>
        </pc:grpChg>
        <pc:grpChg chg="mod">
          <ac:chgData name="Jany Walsh" userId="0310abeb887718a5" providerId="LiveId" clId="{401E1108-04EE-4CB7-BC27-225C8AA968C9}" dt="2022-05-10T17:15:09.842" v="643"/>
          <ac:grpSpMkLst>
            <pc:docMk/>
            <pc:sldMk cId="280392214" sldId="868"/>
            <ac:grpSpMk id="6" creationId="{826F2C51-B5A3-8D5D-2220-D5CEFFAAC114}"/>
          </ac:grpSpMkLst>
        </pc:grpChg>
        <pc:grpChg chg="mod">
          <ac:chgData name="Jany Walsh" userId="0310abeb887718a5" providerId="LiveId" clId="{401E1108-04EE-4CB7-BC27-225C8AA968C9}" dt="2022-05-10T17:15:09.842" v="643"/>
          <ac:grpSpMkLst>
            <pc:docMk/>
            <pc:sldMk cId="280392214" sldId="868"/>
            <ac:grpSpMk id="8" creationId="{6AA3F030-606A-E15E-B0A0-AD29ACBB5AD1}"/>
          </ac:grpSpMkLst>
        </pc:grpChg>
        <pc:grpChg chg="mod">
          <ac:chgData name="Jany Walsh" userId="0310abeb887718a5" providerId="LiveId" clId="{401E1108-04EE-4CB7-BC27-225C8AA968C9}" dt="2022-05-10T17:15:09.842" v="643"/>
          <ac:grpSpMkLst>
            <pc:docMk/>
            <pc:sldMk cId="280392214" sldId="868"/>
            <ac:grpSpMk id="12" creationId="{7C408FF6-FB04-B23B-70EF-E4DEF6D3C746}"/>
          </ac:grpSpMkLst>
        </pc:grpChg>
        <pc:grpChg chg="mod">
          <ac:chgData name="Jany Walsh" userId="0310abeb887718a5" providerId="LiveId" clId="{401E1108-04EE-4CB7-BC27-225C8AA968C9}" dt="2022-05-10T17:15:09.842" v="643"/>
          <ac:grpSpMkLst>
            <pc:docMk/>
            <pc:sldMk cId="280392214" sldId="868"/>
            <ac:grpSpMk id="14" creationId="{C830F9E1-9963-C23A-65DB-C882458F448A}"/>
          </ac:grpSpMkLst>
        </pc:grpChg>
        <pc:picChg chg="mod">
          <ac:chgData name="Jany Walsh" userId="0310abeb887718a5" providerId="LiveId" clId="{401E1108-04EE-4CB7-BC27-225C8AA968C9}" dt="2022-05-11T20:47:15.904" v="2569" actId="1076"/>
          <ac:picMkLst>
            <pc:docMk/>
            <pc:sldMk cId="280392214" sldId="868"/>
            <ac:picMk id="9" creationId="{A21AF51C-E3D5-48BD-9E44-FB7FEDC5E9D8}"/>
          </ac:picMkLst>
        </pc:picChg>
        <pc:picChg chg="mod">
          <ac:chgData name="Jany Walsh" userId="0310abeb887718a5" providerId="LiveId" clId="{401E1108-04EE-4CB7-BC27-225C8AA968C9}" dt="2022-05-11T20:47:12.231" v="2568" actId="14100"/>
          <ac:picMkLst>
            <pc:docMk/>
            <pc:sldMk cId="280392214" sldId="868"/>
            <ac:picMk id="10" creationId="{3EAEB2FD-17F6-4466-AF07-8C40686241EA}"/>
          </ac:picMkLst>
        </pc:picChg>
        <pc:picChg chg="add mod ord">
          <ac:chgData name="Jany Walsh" userId="0310abeb887718a5" providerId="LiveId" clId="{401E1108-04EE-4CB7-BC27-225C8AA968C9}" dt="2022-05-11T20:47:36.968" v="2576" actId="14100"/>
          <ac:picMkLst>
            <pc:docMk/>
            <pc:sldMk cId="280392214" sldId="868"/>
            <ac:picMk id="24" creationId="{7CF86F86-270F-4710-C597-AB713A624EB4}"/>
          </ac:picMkLst>
        </pc:picChg>
        <pc:picChg chg="add mod">
          <ac:chgData name="Jany Walsh" userId="0310abeb887718a5" providerId="LiveId" clId="{401E1108-04EE-4CB7-BC27-225C8AA968C9}" dt="2022-05-12T17:00:26.159" v="2680" actId="1076"/>
          <ac:picMkLst>
            <pc:docMk/>
            <pc:sldMk cId="280392214" sldId="868"/>
            <ac:picMk id="25" creationId="{90E94AB6-4349-28AB-1F24-5CC440527A36}"/>
          </ac:picMkLst>
        </pc:picChg>
      </pc:sldChg>
      <pc:sldChg chg="addSp delSp modSp add mod ord">
        <pc:chgData name="Jany Walsh" userId="0310abeb887718a5" providerId="LiveId" clId="{401E1108-04EE-4CB7-BC27-225C8AA968C9}" dt="2022-05-17T16:17:07.358" v="3085" actId="1076"/>
        <pc:sldMkLst>
          <pc:docMk/>
          <pc:sldMk cId="2171101325" sldId="869"/>
        </pc:sldMkLst>
        <pc:spChg chg="mod ord">
          <ac:chgData name="Jany Walsh" userId="0310abeb887718a5" providerId="LiveId" clId="{401E1108-04EE-4CB7-BC27-225C8AA968C9}" dt="2022-05-10T17:15:09.842" v="643"/>
          <ac:spMkLst>
            <pc:docMk/>
            <pc:sldMk cId="2171101325" sldId="869"/>
            <ac:spMk id="6" creationId="{F0DF8382-EFE2-E9BD-F90F-06D393DD875A}"/>
          </ac:spMkLst>
        </pc:spChg>
        <pc:spChg chg="mod">
          <ac:chgData name="Jany Walsh" userId="0310abeb887718a5" providerId="LiveId" clId="{401E1108-04EE-4CB7-BC27-225C8AA968C9}" dt="2022-05-10T17:15:09.842" v="643"/>
          <ac:spMkLst>
            <pc:docMk/>
            <pc:sldMk cId="2171101325" sldId="869"/>
            <ac:spMk id="11" creationId="{E08D1900-64E7-6E45-A2ED-17FB4C9A8E24}"/>
          </ac:spMkLst>
        </pc:spChg>
        <pc:spChg chg="del mod">
          <ac:chgData name="Jany Walsh" userId="0310abeb887718a5" providerId="LiveId" clId="{401E1108-04EE-4CB7-BC27-225C8AA968C9}" dt="2022-05-10T16:30:43.792" v="129" actId="478"/>
          <ac:spMkLst>
            <pc:docMk/>
            <pc:sldMk cId="2171101325" sldId="869"/>
            <ac:spMk id="12" creationId="{B92D9FF7-61EB-2EEF-2DA3-83552B8CDDA4}"/>
          </ac:spMkLst>
        </pc:spChg>
        <pc:spChg chg="add mod">
          <ac:chgData name="Jany Walsh" userId="0310abeb887718a5" providerId="LiveId" clId="{401E1108-04EE-4CB7-BC27-225C8AA968C9}" dt="2022-05-17T16:17:07.358" v="3085" actId="1076"/>
          <ac:spMkLst>
            <pc:docMk/>
            <pc:sldMk cId="2171101325" sldId="869"/>
            <ac:spMk id="20" creationId="{27D99CE0-0F9B-4E56-CA6E-FF5C9A042D21}"/>
          </ac:spMkLst>
        </pc:spChg>
        <pc:grpChg chg="add del mod ord">
          <ac:chgData name="Jany Walsh" userId="0310abeb887718a5" providerId="LiveId" clId="{401E1108-04EE-4CB7-BC27-225C8AA968C9}" dt="2022-05-11T19:49:24.464" v="1703" actId="478"/>
          <ac:grpSpMkLst>
            <pc:docMk/>
            <pc:sldMk cId="2171101325" sldId="869"/>
            <ac:grpSpMk id="4" creationId="{48B7C62A-8A79-3A53-083C-C1F8EA5284CB}"/>
          </ac:grpSpMkLst>
        </pc:grpChg>
        <pc:grpChg chg="mod">
          <ac:chgData name="Jany Walsh" userId="0310abeb887718a5" providerId="LiveId" clId="{401E1108-04EE-4CB7-BC27-225C8AA968C9}" dt="2022-05-10T17:15:09.842" v="643"/>
          <ac:grpSpMkLst>
            <pc:docMk/>
            <pc:sldMk cId="2171101325" sldId="869"/>
            <ac:grpSpMk id="8" creationId="{D9ADEFBE-E49D-5C4E-89A7-C2F1005C1B18}"/>
          </ac:grpSpMkLst>
        </pc:grpChg>
        <pc:picChg chg="add del mod modCrop">
          <ac:chgData name="Jany Walsh" userId="0310abeb887718a5" providerId="LiveId" clId="{401E1108-04EE-4CB7-BC27-225C8AA968C9}" dt="2022-05-11T19:49:23.419" v="1702" actId="478"/>
          <ac:picMkLst>
            <pc:docMk/>
            <pc:sldMk cId="2171101325" sldId="869"/>
            <ac:picMk id="3" creationId="{85DE8489-DE4E-4D67-3240-007E1245F0C0}"/>
          </ac:picMkLst>
        </pc:picChg>
        <pc:picChg chg="mod">
          <ac:chgData name="Jany Walsh" userId="0310abeb887718a5" providerId="LiveId" clId="{401E1108-04EE-4CB7-BC27-225C8AA968C9}" dt="2022-05-10T17:15:09.842" v="643"/>
          <ac:picMkLst>
            <pc:docMk/>
            <pc:sldMk cId="2171101325" sldId="869"/>
            <ac:picMk id="5" creationId="{280311EF-7622-813F-477F-0F1E7A5F10D6}"/>
          </ac:picMkLst>
        </pc:picChg>
        <pc:picChg chg="mod">
          <ac:chgData name="Jany Walsh" userId="0310abeb887718a5" providerId="LiveId" clId="{401E1108-04EE-4CB7-BC27-225C8AA968C9}" dt="2022-05-10T17:15:09.842" v="643"/>
          <ac:picMkLst>
            <pc:docMk/>
            <pc:sldMk cId="2171101325" sldId="869"/>
            <ac:picMk id="7" creationId="{C6D8F1F8-0671-E54D-A7FC-82C1E306F18F}"/>
          </ac:picMkLst>
        </pc:picChg>
        <pc:picChg chg="del mod">
          <ac:chgData name="Jany Walsh" userId="0310abeb887718a5" providerId="LiveId" clId="{401E1108-04EE-4CB7-BC27-225C8AA968C9}" dt="2022-05-11T19:48:55.666" v="1699" actId="478"/>
          <ac:picMkLst>
            <pc:docMk/>
            <pc:sldMk cId="2171101325" sldId="869"/>
            <ac:picMk id="9" creationId="{A21AF51C-E3D5-48BD-9E44-FB7FEDC5E9D8}"/>
          </ac:picMkLst>
        </pc:picChg>
        <pc:picChg chg="mod">
          <ac:chgData name="Jany Walsh" userId="0310abeb887718a5" providerId="LiveId" clId="{401E1108-04EE-4CB7-BC27-225C8AA968C9}" dt="2022-05-10T17:15:09.842" v="643"/>
          <ac:picMkLst>
            <pc:docMk/>
            <pc:sldMk cId="2171101325" sldId="869"/>
            <ac:picMk id="10" creationId="{3EAEB2FD-17F6-4466-AF07-8C40686241EA}"/>
          </ac:picMkLst>
        </pc:picChg>
        <pc:picChg chg="mod">
          <ac:chgData name="Jany Walsh" userId="0310abeb887718a5" providerId="LiveId" clId="{401E1108-04EE-4CB7-BC27-225C8AA968C9}" dt="2022-05-10T17:15:09.842" v="643"/>
          <ac:picMkLst>
            <pc:docMk/>
            <pc:sldMk cId="2171101325" sldId="869"/>
            <ac:picMk id="13" creationId="{E8B4E93A-F76C-121D-987F-6189A06D89D3}"/>
          </ac:picMkLst>
        </pc:picChg>
        <pc:picChg chg="mod">
          <ac:chgData name="Jany Walsh" userId="0310abeb887718a5" providerId="LiveId" clId="{401E1108-04EE-4CB7-BC27-225C8AA968C9}" dt="2022-05-10T17:15:09.842" v="643"/>
          <ac:picMkLst>
            <pc:docMk/>
            <pc:sldMk cId="2171101325" sldId="869"/>
            <ac:picMk id="14" creationId="{6DE0B7F2-F3DD-54C2-8D85-76F421DE8844}"/>
          </ac:picMkLst>
        </pc:picChg>
        <pc:picChg chg="add del mod">
          <ac:chgData name="Jany Walsh" userId="0310abeb887718a5" providerId="LiveId" clId="{401E1108-04EE-4CB7-BC27-225C8AA968C9}" dt="2022-05-10T16:32:24.086" v="142" actId="478"/>
          <ac:picMkLst>
            <pc:docMk/>
            <pc:sldMk cId="2171101325" sldId="869"/>
            <ac:picMk id="15" creationId="{E832C649-D65F-25F2-C0D1-71E5A82A0F96}"/>
          </ac:picMkLst>
        </pc:picChg>
        <pc:picChg chg="add del mod">
          <ac:chgData name="Jany Walsh" userId="0310abeb887718a5" providerId="LiveId" clId="{401E1108-04EE-4CB7-BC27-225C8AA968C9}" dt="2022-05-10T16:34:56.070" v="156" actId="478"/>
          <ac:picMkLst>
            <pc:docMk/>
            <pc:sldMk cId="2171101325" sldId="869"/>
            <ac:picMk id="16" creationId="{1FC1F68D-A061-D8E3-7FEF-192B1F132836}"/>
          </ac:picMkLst>
        </pc:picChg>
        <pc:picChg chg="add mod ord">
          <ac:chgData name="Jany Walsh" userId="0310abeb887718a5" providerId="LiveId" clId="{401E1108-04EE-4CB7-BC27-225C8AA968C9}" dt="2022-05-12T17:00:40.552" v="2683" actId="207"/>
          <ac:picMkLst>
            <pc:docMk/>
            <pc:sldMk cId="2171101325" sldId="869"/>
            <ac:picMk id="17" creationId="{1654FCE7-51D4-905C-FD45-02807356853A}"/>
          </ac:picMkLst>
        </pc:picChg>
        <pc:picChg chg="add mod ord">
          <ac:chgData name="Jany Walsh" userId="0310abeb887718a5" providerId="LiveId" clId="{401E1108-04EE-4CB7-BC27-225C8AA968C9}" dt="2022-05-12T17:00:37.026" v="2682" actId="207"/>
          <ac:picMkLst>
            <pc:docMk/>
            <pc:sldMk cId="2171101325" sldId="869"/>
            <ac:picMk id="18" creationId="{A9E996D3-C9D6-DE2D-86A3-0EC1EAFDC794}"/>
          </ac:picMkLst>
        </pc:picChg>
        <pc:picChg chg="add mod ord">
          <ac:chgData name="Jany Walsh" userId="0310abeb887718a5" providerId="LiveId" clId="{401E1108-04EE-4CB7-BC27-225C8AA968C9}" dt="2022-05-10T17:15:09.842" v="643"/>
          <ac:picMkLst>
            <pc:docMk/>
            <pc:sldMk cId="2171101325" sldId="869"/>
            <ac:picMk id="19" creationId="{17C76EF1-43BA-B5CB-1F9E-E93B9FDF4DD2}"/>
          </ac:picMkLst>
        </pc:picChg>
        <pc:picChg chg="add mod">
          <ac:chgData name="Jany Walsh" userId="0310abeb887718a5" providerId="LiveId" clId="{401E1108-04EE-4CB7-BC27-225C8AA968C9}" dt="2022-05-11T19:49:19.480" v="1701" actId="1076"/>
          <ac:picMkLst>
            <pc:docMk/>
            <pc:sldMk cId="2171101325" sldId="869"/>
            <ac:picMk id="21" creationId="{5CEFC6E4-91EC-4F1D-A654-3A616C1AD685}"/>
          </ac:picMkLst>
        </pc:picChg>
      </pc:sldChg>
      <pc:sldChg chg="modSp add del">
        <pc:chgData name="Jany Walsh" userId="0310abeb887718a5" providerId="LiveId" clId="{401E1108-04EE-4CB7-BC27-225C8AA968C9}" dt="2022-05-10T20:54:19.976" v="1374" actId="2696"/>
        <pc:sldMkLst>
          <pc:docMk/>
          <pc:sldMk cId="777738149" sldId="870"/>
        </pc:sldMkLst>
        <pc:picChg chg="mod">
          <ac:chgData name="Jany Walsh" userId="0310abeb887718a5" providerId="LiveId" clId="{401E1108-04EE-4CB7-BC27-225C8AA968C9}" dt="2022-05-10T17:15:09.842" v="643"/>
          <ac:picMkLst>
            <pc:docMk/>
            <pc:sldMk cId="777738149" sldId="870"/>
            <ac:picMk id="9" creationId="{A21AF51C-E3D5-48BD-9E44-FB7FEDC5E9D8}"/>
          </ac:picMkLst>
        </pc:picChg>
        <pc:picChg chg="mod">
          <ac:chgData name="Jany Walsh" userId="0310abeb887718a5" providerId="LiveId" clId="{401E1108-04EE-4CB7-BC27-225C8AA968C9}" dt="2022-05-10T17:15:09.842" v="643"/>
          <ac:picMkLst>
            <pc:docMk/>
            <pc:sldMk cId="777738149" sldId="870"/>
            <ac:picMk id="10" creationId="{3EAEB2FD-17F6-4466-AF07-8C40686241EA}"/>
          </ac:picMkLst>
        </pc:picChg>
      </pc:sldChg>
      <pc:sldChg chg="addSp modSp add mod ord">
        <pc:chgData name="Jany Walsh" userId="0310abeb887718a5" providerId="LiveId" clId="{401E1108-04EE-4CB7-BC27-225C8AA968C9}" dt="2022-05-17T16:17:47.671" v="3090" actId="1076"/>
        <pc:sldMkLst>
          <pc:docMk/>
          <pc:sldMk cId="2443463875" sldId="871"/>
        </pc:sldMkLst>
        <pc:spChg chg="add mod">
          <ac:chgData name="Jany Walsh" userId="0310abeb887718a5" providerId="LiveId" clId="{401E1108-04EE-4CB7-BC27-225C8AA968C9}" dt="2022-05-17T16:17:47.671" v="3090" actId="1076"/>
          <ac:spMkLst>
            <pc:docMk/>
            <pc:sldMk cId="2443463875" sldId="871"/>
            <ac:spMk id="4" creationId="{5009B557-9BE0-93D7-5F69-7D87C9F742CB}"/>
          </ac:spMkLst>
        </pc:spChg>
        <pc:spChg chg="mod">
          <ac:chgData name="Jany Walsh" userId="0310abeb887718a5" providerId="LiveId" clId="{401E1108-04EE-4CB7-BC27-225C8AA968C9}" dt="2022-05-10T17:15:09.842" v="643"/>
          <ac:spMkLst>
            <pc:docMk/>
            <pc:sldMk cId="2443463875" sldId="871"/>
            <ac:spMk id="16" creationId="{A77D935E-D4E2-E3D4-F3E9-65C994EE35A1}"/>
          </ac:spMkLst>
        </pc:spChg>
        <pc:spChg chg="mod">
          <ac:chgData name="Jany Walsh" userId="0310abeb887718a5" providerId="LiveId" clId="{401E1108-04EE-4CB7-BC27-225C8AA968C9}" dt="2022-05-10T17:15:09.842" v="643"/>
          <ac:spMkLst>
            <pc:docMk/>
            <pc:sldMk cId="2443463875" sldId="871"/>
            <ac:spMk id="17" creationId="{10C67DD1-BEAA-811F-2F7B-484D33281EA6}"/>
          </ac:spMkLst>
        </pc:spChg>
        <pc:spChg chg="mod">
          <ac:chgData name="Jany Walsh" userId="0310abeb887718a5" providerId="LiveId" clId="{401E1108-04EE-4CB7-BC27-225C8AA968C9}" dt="2022-05-10T17:15:09.842" v="643"/>
          <ac:spMkLst>
            <pc:docMk/>
            <pc:sldMk cId="2443463875" sldId="871"/>
            <ac:spMk id="18" creationId="{5E63B595-A9BC-70A4-0F39-A2290129C72F}"/>
          </ac:spMkLst>
        </pc:spChg>
        <pc:spChg chg="mod">
          <ac:chgData name="Jany Walsh" userId="0310abeb887718a5" providerId="LiveId" clId="{401E1108-04EE-4CB7-BC27-225C8AA968C9}" dt="2022-05-10T17:15:09.842" v="643"/>
          <ac:spMkLst>
            <pc:docMk/>
            <pc:sldMk cId="2443463875" sldId="871"/>
            <ac:spMk id="19" creationId="{F5E27C0E-EB6D-2F27-16BF-21505C0BC660}"/>
          </ac:spMkLst>
        </pc:spChg>
        <pc:spChg chg="mod">
          <ac:chgData name="Jany Walsh" userId="0310abeb887718a5" providerId="LiveId" clId="{401E1108-04EE-4CB7-BC27-225C8AA968C9}" dt="2022-05-10T17:15:09.842" v="643"/>
          <ac:spMkLst>
            <pc:docMk/>
            <pc:sldMk cId="2443463875" sldId="871"/>
            <ac:spMk id="20" creationId="{BC6FC51E-FDAA-94C9-6B9E-947E0C885B22}"/>
          </ac:spMkLst>
        </pc:spChg>
        <pc:spChg chg="mod">
          <ac:chgData name="Jany Walsh" userId="0310abeb887718a5" providerId="LiveId" clId="{401E1108-04EE-4CB7-BC27-225C8AA968C9}" dt="2022-05-10T17:15:09.842" v="643"/>
          <ac:spMkLst>
            <pc:docMk/>
            <pc:sldMk cId="2443463875" sldId="871"/>
            <ac:spMk id="21" creationId="{F184CB98-72FA-2713-994D-C5255393B32C}"/>
          </ac:spMkLst>
        </pc:spChg>
        <pc:spChg chg="mod">
          <ac:chgData name="Jany Walsh" userId="0310abeb887718a5" providerId="LiveId" clId="{401E1108-04EE-4CB7-BC27-225C8AA968C9}" dt="2022-05-10T17:15:09.842" v="643"/>
          <ac:spMkLst>
            <pc:docMk/>
            <pc:sldMk cId="2443463875" sldId="871"/>
            <ac:spMk id="22" creationId="{8FCCD187-1831-FE62-8735-2B3B84D9FDDA}"/>
          </ac:spMkLst>
        </pc:spChg>
        <pc:spChg chg="mod">
          <ac:chgData name="Jany Walsh" userId="0310abeb887718a5" providerId="LiveId" clId="{401E1108-04EE-4CB7-BC27-225C8AA968C9}" dt="2022-05-10T17:15:09.842" v="643"/>
          <ac:spMkLst>
            <pc:docMk/>
            <pc:sldMk cId="2443463875" sldId="871"/>
            <ac:spMk id="23" creationId="{CEAC7D5C-5B97-7A92-4B6B-983A7C1E9AD9}"/>
          </ac:spMkLst>
        </pc:spChg>
        <pc:spChg chg="mod">
          <ac:chgData name="Jany Walsh" userId="0310abeb887718a5" providerId="LiveId" clId="{401E1108-04EE-4CB7-BC27-225C8AA968C9}" dt="2022-05-10T17:15:09.842" v="643"/>
          <ac:spMkLst>
            <pc:docMk/>
            <pc:sldMk cId="2443463875" sldId="871"/>
            <ac:spMk id="24" creationId="{D42EC0F7-7A14-58DF-3B15-B5A8D3DC3114}"/>
          </ac:spMkLst>
        </pc:spChg>
        <pc:spChg chg="mod">
          <ac:chgData name="Jany Walsh" userId="0310abeb887718a5" providerId="LiveId" clId="{401E1108-04EE-4CB7-BC27-225C8AA968C9}" dt="2022-05-10T17:15:09.842" v="643"/>
          <ac:spMkLst>
            <pc:docMk/>
            <pc:sldMk cId="2443463875" sldId="871"/>
            <ac:spMk id="25" creationId="{B615A2F1-8B77-4601-B1E2-A8CFB4A1E8C3}"/>
          </ac:spMkLst>
        </pc:spChg>
        <pc:spChg chg="mod">
          <ac:chgData name="Jany Walsh" userId="0310abeb887718a5" providerId="LiveId" clId="{401E1108-04EE-4CB7-BC27-225C8AA968C9}" dt="2022-05-10T17:15:09.842" v="643"/>
          <ac:spMkLst>
            <pc:docMk/>
            <pc:sldMk cId="2443463875" sldId="871"/>
            <ac:spMk id="26" creationId="{25B4D112-7F63-028C-CAA7-51ED2972A067}"/>
          </ac:spMkLst>
        </pc:spChg>
        <pc:spChg chg="mod">
          <ac:chgData name="Jany Walsh" userId="0310abeb887718a5" providerId="LiveId" clId="{401E1108-04EE-4CB7-BC27-225C8AA968C9}" dt="2022-05-10T17:15:09.842" v="643"/>
          <ac:spMkLst>
            <pc:docMk/>
            <pc:sldMk cId="2443463875" sldId="871"/>
            <ac:spMk id="27" creationId="{482AFE04-B8C9-03E3-4024-33C9E18461B7}"/>
          </ac:spMkLst>
        </pc:spChg>
        <pc:spChg chg="mod">
          <ac:chgData name="Jany Walsh" userId="0310abeb887718a5" providerId="LiveId" clId="{401E1108-04EE-4CB7-BC27-225C8AA968C9}" dt="2022-05-10T17:15:09.842" v="643"/>
          <ac:spMkLst>
            <pc:docMk/>
            <pc:sldMk cId="2443463875" sldId="871"/>
            <ac:spMk id="28" creationId="{E9D4E793-C12F-9A0C-3EF5-FDDC91CB777D}"/>
          </ac:spMkLst>
        </pc:spChg>
        <pc:spChg chg="mod">
          <ac:chgData name="Jany Walsh" userId="0310abeb887718a5" providerId="LiveId" clId="{401E1108-04EE-4CB7-BC27-225C8AA968C9}" dt="2022-05-10T17:15:09.842" v="643"/>
          <ac:spMkLst>
            <pc:docMk/>
            <pc:sldMk cId="2443463875" sldId="871"/>
            <ac:spMk id="29" creationId="{0C2419FB-8985-9245-5A94-4EB8F83343C2}"/>
          </ac:spMkLst>
        </pc:spChg>
        <pc:spChg chg="mod">
          <ac:chgData name="Jany Walsh" userId="0310abeb887718a5" providerId="LiveId" clId="{401E1108-04EE-4CB7-BC27-225C8AA968C9}" dt="2022-05-10T17:15:09.842" v="643"/>
          <ac:spMkLst>
            <pc:docMk/>
            <pc:sldMk cId="2443463875" sldId="871"/>
            <ac:spMk id="30" creationId="{EC204C1A-F0E5-3E12-60E1-EACACEC22C80}"/>
          </ac:spMkLst>
        </pc:spChg>
        <pc:spChg chg="mod">
          <ac:chgData name="Jany Walsh" userId="0310abeb887718a5" providerId="LiveId" clId="{401E1108-04EE-4CB7-BC27-225C8AA968C9}" dt="2022-05-10T17:15:09.842" v="643"/>
          <ac:spMkLst>
            <pc:docMk/>
            <pc:sldMk cId="2443463875" sldId="871"/>
            <ac:spMk id="31" creationId="{223207B0-87C1-7BF4-4777-540596F10F34}"/>
          </ac:spMkLst>
        </pc:spChg>
        <pc:spChg chg="add mod">
          <ac:chgData name="Jany Walsh" userId="0310abeb887718a5" providerId="LiveId" clId="{401E1108-04EE-4CB7-BC27-225C8AA968C9}" dt="2022-05-10T17:15:09.842" v="643"/>
          <ac:spMkLst>
            <pc:docMk/>
            <pc:sldMk cId="2443463875" sldId="871"/>
            <ac:spMk id="32" creationId="{367DDD7E-9F2F-09AE-EBEE-640552C9768F}"/>
          </ac:spMkLst>
        </pc:spChg>
        <pc:spChg chg="add mod">
          <ac:chgData name="Jany Walsh" userId="0310abeb887718a5" providerId="LiveId" clId="{401E1108-04EE-4CB7-BC27-225C8AA968C9}" dt="2022-05-12T17:05:55.399" v="2714" actId="207"/>
          <ac:spMkLst>
            <pc:docMk/>
            <pc:sldMk cId="2443463875" sldId="871"/>
            <ac:spMk id="33" creationId="{EAA01EF0-E48B-5089-B733-676E60C73678}"/>
          </ac:spMkLst>
        </pc:spChg>
        <pc:spChg chg="add mod">
          <ac:chgData name="Jany Walsh" userId="0310abeb887718a5" providerId="LiveId" clId="{401E1108-04EE-4CB7-BC27-225C8AA968C9}" dt="2022-05-12T17:05:58.375" v="2715" actId="207"/>
          <ac:spMkLst>
            <pc:docMk/>
            <pc:sldMk cId="2443463875" sldId="871"/>
            <ac:spMk id="34" creationId="{3F0FEA3D-6413-4673-4145-C5781D97461D}"/>
          </ac:spMkLst>
        </pc:spChg>
        <pc:spChg chg="add mod">
          <ac:chgData name="Jany Walsh" userId="0310abeb887718a5" providerId="LiveId" clId="{401E1108-04EE-4CB7-BC27-225C8AA968C9}" dt="2022-05-10T17:15:09.842" v="643"/>
          <ac:spMkLst>
            <pc:docMk/>
            <pc:sldMk cId="2443463875" sldId="871"/>
            <ac:spMk id="35" creationId="{43D104EC-162C-D279-25DA-2AD8260CAF2F}"/>
          </ac:spMkLst>
        </pc:spChg>
        <pc:spChg chg="add mod">
          <ac:chgData name="Jany Walsh" userId="0310abeb887718a5" providerId="LiveId" clId="{401E1108-04EE-4CB7-BC27-225C8AA968C9}" dt="2022-05-10T17:15:09.842" v="643"/>
          <ac:spMkLst>
            <pc:docMk/>
            <pc:sldMk cId="2443463875" sldId="871"/>
            <ac:spMk id="36" creationId="{5B5DA1D6-DCBA-7F24-72D5-BDD70AC80DD0}"/>
          </ac:spMkLst>
        </pc:spChg>
        <pc:spChg chg="add mod">
          <ac:chgData name="Jany Walsh" userId="0310abeb887718a5" providerId="LiveId" clId="{401E1108-04EE-4CB7-BC27-225C8AA968C9}" dt="2022-05-12T17:06:10.646" v="2718" actId="1076"/>
          <ac:spMkLst>
            <pc:docMk/>
            <pc:sldMk cId="2443463875" sldId="871"/>
            <ac:spMk id="37" creationId="{7511DCEE-71BA-1874-2454-16C03E927A92}"/>
          </ac:spMkLst>
        </pc:spChg>
        <pc:spChg chg="add mod">
          <ac:chgData name="Jany Walsh" userId="0310abeb887718a5" providerId="LiveId" clId="{401E1108-04EE-4CB7-BC27-225C8AA968C9}" dt="2022-05-12T17:06:03.311" v="2717" actId="207"/>
          <ac:spMkLst>
            <pc:docMk/>
            <pc:sldMk cId="2443463875" sldId="871"/>
            <ac:spMk id="38" creationId="{F9514DB8-EC77-A60C-5F8B-CD3D8E2325E1}"/>
          </ac:spMkLst>
        </pc:spChg>
        <pc:spChg chg="add mod">
          <ac:chgData name="Jany Walsh" userId="0310abeb887718a5" providerId="LiveId" clId="{401E1108-04EE-4CB7-BC27-225C8AA968C9}" dt="2022-05-10T17:15:09.842" v="643"/>
          <ac:spMkLst>
            <pc:docMk/>
            <pc:sldMk cId="2443463875" sldId="871"/>
            <ac:spMk id="39" creationId="{4CCD6744-7D15-0896-C75D-293C1BDC61E8}"/>
          </ac:spMkLst>
        </pc:spChg>
        <pc:grpChg chg="add mod">
          <ac:chgData name="Jany Walsh" userId="0310abeb887718a5" providerId="LiveId" clId="{401E1108-04EE-4CB7-BC27-225C8AA968C9}" dt="2022-05-10T17:15:09.842" v="643"/>
          <ac:grpSpMkLst>
            <pc:docMk/>
            <pc:sldMk cId="2443463875" sldId="871"/>
            <ac:grpSpMk id="5" creationId="{34B7281C-E322-2ECD-0D77-ECF4F5D0851B}"/>
          </ac:grpSpMkLst>
        </pc:grpChg>
        <pc:grpChg chg="mod">
          <ac:chgData name="Jany Walsh" userId="0310abeb887718a5" providerId="LiveId" clId="{401E1108-04EE-4CB7-BC27-225C8AA968C9}" dt="2022-05-10T17:15:09.842" v="643"/>
          <ac:grpSpMkLst>
            <pc:docMk/>
            <pc:sldMk cId="2443463875" sldId="871"/>
            <ac:grpSpMk id="6" creationId="{1C3B17DA-89FC-55BE-C749-4858AAE60E7B}"/>
          </ac:grpSpMkLst>
        </pc:grpChg>
        <pc:grpChg chg="mod">
          <ac:chgData name="Jany Walsh" userId="0310abeb887718a5" providerId="LiveId" clId="{401E1108-04EE-4CB7-BC27-225C8AA968C9}" dt="2022-05-10T17:15:09.842" v="643"/>
          <ac:grpSpMkLst>
            <pc:docMk/>
            <pc:sldMk cId="2443463875" sldId="871"/>
            <ac:grpSpMk id="7" creationId="{536D05B7-6A95-9ECC-CB7C-8284AAD7C262}"/>
          </ac:grpSpMkLst>
        </pc:grpChg>
        <pc:grpChg chg="mod">
          <ac:chgData name="Jany Walsh" userId="0310abeb887718a5" providerId="LiveId" clId="{401E1108-04EE-4CB7-BC27-225C8AA968C9}" dt="2022-05-10T17:15:09.842" v="643"/>
          <ac:grpSpMkLst>
            <pc:docMk/>
            <pc:sldMk cId="2443463875" sldId="871"/>
            <ac:grpSpMk id="8" creationId="{289CFEA5-472D-42BB-63D4-95FE864CDC01}"/>
          </ac:grpSpMkLst>
        </pc:grpChg>
        <pc:grpChg chg="mod">
          <ac:chgData name="Jany Walsh" userId="0310abeb887718a5" providerId="LiveId" clId="{401E1108-04EE-4CB7-BC27-225C8AA968C9}" dt="2022-05-10T17:15:09.842" v="643"/>
          <ac:grpSpMkLst>
            <pc:docMk/>
            <pc:sldMk cId="2443463875" sldId="871"/>
            <ac:grpSpMk id="11" creationId="{AB651E5C-046A-0DE0-7E9B-51CF3EFA9AE8}"/>
          </ac:grpSpMkLst>
        </pc:grpChg>
        <pc:grpChg chg="mod">
          <ac:chgData name="Jany Walsh" userId="0310abeb887718a5" providerId="LiveId" clId="{401E1108-04EE-4CB7-BC27-225C8AA968C9}" dt="2022-05-10T17:15:09.842" v="643"/>
          <ac:grpSpMkLst>
            <pc:docMk/>
            <pc:sldMk cId="2443463875" sldId="871"/>
            <ac:grpSpMk id="12" creationId="{15ADCF15-6556-A788-436B-A762B9A79D30}"/>
          </ac:grpSpMkLst>
        </pc:grpChg>
        <pc:grpChg chg="mod">
          <ac:chgData name="Jany Walsh" userId="0310abeb887718a5" providerId="LiveId" clId="{401E1108-04EE-4CB7-BC27-225C8AA968C9}" dt="2022-05-10T17:15:09.842" v="643"/>
          <ac:grpSpMkLst>
            <pc:docMk/>
            <pc:sldMk cId="2443463875" sldId="871"/>
            <ac:grpSpMk id="13" creationId="{98022ED9-00CA-4393-E355-66FBB13F9BF6}"/>
          </ac:grpSpMkLst>
        </pc:grpChg>
        <pc:grpChg chg="mod">
          <ac:chgData name="Jany Walsh" userId="0310abeb887718a5" providerId="LiveId" clId="{401E1108-04EE-4CB7-BC27-225C8AA968C9}" dt="2022-05-10T17:15:09.842" v="643"/>
          <ac:grpSpMkLst>
            <pc:docMk/>
            <pc:sldMk cId="2443463875" sldId="871"/>
            <ac:grpSpMk id="14" creationId="{8C840373-E492-0001-894F-74D5D2EF054D}"/>
          </ac:grpSpMkLst>
        </pc:grpChg>
        <pc:grpChg chg="mod">
          <ac:chgData name="Jany Walsh" userId="0310abeb887718a5" providerId="LiveId" clId="{401E1108-04EE-4CB7-BC27-225C8AA968C9}" dt="2022-05-10T17:15:09.842" v="643"/>
          <ac:grpSpMkLst>
            <pc:docMk/>
            <pc:sldMk cId="2443463875" sldId="871"/>
            <ac:grpSpMk id="15" creationId="{0C1565EE-74D4-53B4-4764-3CB6E93884B9}"/>
          </ac:grpSpMkLst>
        </pc:grpChg>
        <pc:picChg chg="mod">
          <ac:chgData name="Jany Walsh" userId="0310abeb887718a5" providerId="LiveId" clId="{401E1108-04EE-4CB7-BC27-225C8AA968C9}" dt="2022-05-11T20:52:02.622" v="2614" actId="14100"/>
          <ac:picMkLst>
            <pc:docMk/>
            <pc:sldMk cId="2443463875" sldId="871"/>
            <ac:picMk id="9" creationId="{A21AF51C-E3D5-48BD-9E44-FB7FEDC5E9D8}"/>
          </ac:picMkLst>
        </pc:picChg>
        <pc:picChg chg="mod">
          <ac:chgData name="Jany Walsh" userId="0310abeb887718a5" providerId="LiveId" clId="{401E1108-04EE-4CB7-BC27-225C8AA968C9}" dt="2022-05-11T20:51:57.366" v="2611" actId="14100"/>
          <ac:picMkLst>
            <pc:docMk/>
            <pc:sldMk cId="2443463875" sldId="871"/>
            <ac:picMk id="10" creationId="{3EAEB2FD-17F6-4466-AF07-8C40686241EA}"/>
          </ac:picMkLst>
        </pc:picChg>
      </pc:sldChg>
      <pc:sldChg chg="addSp delSp modSp add mod ord">
        <pc:chgData name="Jany Walsh" userId="0310abeb887718a5" providerId="LiveId" clId="{401E1108-04EE-4CB7-BC27-225C8AA968C9}" dt="2022-05-12T17:06:37.864" v="2722" actId="207"/>
        <pc:sldMkLst>
          <pc:docMk/>
          <pc:sldMk cId="228103313" sldId="872"/>
        </pc:sldMkLst>
        <pc:spChg chg="add del mod">
          <ac:chgData name="Jany Walsh" userId="0310abeb887718a5" providerId="LiveId" clId="{401E1108-04EE-4CB7-BC27-225C8AA968C9}" dt="2022-05-10T17:11:57.220" v="610"/>
          <ac:spMkLst>
            <pc:docMk/>
            <pc:sldMk cId="228103313" sldId="872"/>
            <ac:spMk id="2" creationId="{B00AF8E3-3AE6-0EC2-2795-1D76803241A6}"/>
          </ac:spMkLst>
        </pc:spChg>
        <pc:spChg chg="add mod">
          <ac:chgData name="Jany Walsh" userId="0310abeb887718a5" providerId="LiveId" clId="{401E1108-04EE-4CB7-BC27-225C8AA968C9}" dt="2022-05-10T17:15:09.842" v="643"/>
          <ac:spMkLst>
            <pc:docMk/>
            <pc:sldMk cId="228103313" sldId="872"/>
            <ac:spMk id="4" creationId="{1757E406-467A-DB0D-0CD7-A56863553CB4}"/>
          </ac:spMkLst>
        </pc:spChg>
        <pc:picChg chg="add mod modCrop">
          <ac:chgData name="Jany Walsh" userId="0310abeb887718a5" providerId="LiveId" clId="{401E1108-04EE-4CB7-BC27-225C8AA968C9}" dt="2022-05-10T17:15:09.842" v="643"/>
          <ac:picMkLst>
            <pc:docMk/>
            <pc:sldMk cId="228103313" sldId="872"/>
            <ac:picMk id="5" creationId="{5244AB52-400D-333F-4203-72198DD9918E}"/>
          </ac:picMkLst>
        </pc:picChg>
        <pc:picChg chg="add mod">
          <ac:chgData name="Jany Walsh" userId="0310abeb887718a5" providerId="LiveId" clId="{401E1108-04EE-4CB7-BC27-225C8AA968C9}" dt="2022-05-12T17:06:37.864" v="2722" actId="207"/>
          <ac:picMkLst>
            <pc:docMk/>
            <pc:sldMk cId="228103313" sldId="872"/>
            <ac:picMk id="6" creationId="{F1C6B457-9422-8956-B97C-0098C0849044}"/>
          </ac:picMkLst>
        </pc:picChg>
        <pc:picChg chg="add mod">
          <ac:chgData name="Jany Walsh" userId="0310abeb887718a5" providerId="LiveId" clId="{401E1108-04EE-4CB7-BC27-225C8AA968C9}" dt="2022-05-10T17:15:09.842" v="643"/>
          <ac:picMkLst>
            <pc:docMk/>
            <pc:sldMk cId="228103313" sldId="872"/>
            <ac:picMk id="7" creationId="{E03E3E24-FC3D-5F14-3904-7F65DACFF60D}"/>
          </ac:picMkLst>
        </pc:picChg>
        <pc:picChg chg="add mod ord">
          <ac:chgData name="Jany Walsh" userId="0310abeb887718a5" providerId="LiveId" clId="{401E1108-04EE-4CB7-BC27-225C8AA968C9}" dt="2022-05-12T17:06:35.527" v="2721" actId="207"/>
          <ac:picMkLst>
            <pc:docMk/>
            <pc:sldMk cId="228103313" sldId="872"/>
            <ac:picMk id="8" creationId="{2D3FAA22-AEC4-01D0-5BD1-E00FEE3B5806}"/>
          </ac:picMkLst>
        </pc:picChg>
        <pc:picChg chg="mod">
          <ac:chgData name="Jany Walsh" userId="0310abeb887718a5" providerId="LiveId" clId="{401E1108-04EE-4CB7-BC27-225C8AA968C9}" dt="2022-05-11T20:50:02.812" v="2593" actId="1076"/>
          <ac:picMkLst>
            <pc:docMk/>
            <pc:sldMk cId="228103313" sldId="872"/>
            <ac:picMk id="9" creationId="{A21AF51C-E3D5-48BD-9E44-FB7FEDC5E9D8}"/>
          </ac:picMkLst>
        </pc:picChg>
        <pc:picChg chg="mod">
          <ac:chgData name="Jany Walsh" userId="0310abeb887718a5" providerId="LiveId" clId="{401E1108-04EE-4CB7-BC27-225C8AA968C9}" dt="2022-05-11T20:50:00.556" v="2592" actId="1076"/>
          <ac:picMkLst>
            <pc:docMk/>
            <pc:sldMk cId="228103313" sldId="872"/>
            <ac:picMk id="10" creationId="{3EAEB2FD-17F6-4466-AF07-8C40686241EA}"/>
          </ac:picMkLst>
        </pc:picChg>
        <pc:picChg chg="add mod">
          <ac:chgData name="Jany Walsh" userId="0310abeb887718a5" providerId="LiveId" clId="{401E1108-04EE-4CB7-BC27-225C8AA968C9}" dt="2022-05-10T17:15:09.842" v="643"/>
          <ac:picMkLst>
            <pc:docMk/>
            <pc:sldMk cId="228103313" sldId="872"/>
            <ac:picMk id="11" creationId="{FAE295B7-B4B4-C16C-4F08-ACCE53D55802}"/>
          </ac:picMkLst>
        </pc:picChg>
      </pc:sldChg>
      <pc:sldChg chg="addSp modSp add mod ord">
        <pc:chgData name="Jany Walsh" userId="0310abeb887718a5" providerId="LiveId" clId="{401E1108-04EE-4CB7-BC27-225C8AA968C9}" dt="2022-05-17T16:26:10.060" v="3175" actId="1076"/>
        <pc:sldMkLst>
          <pc:docMk/>
          <pc:sldMk cId="2421947157" sldId="873"/>
        </pc:sldMkLst>
        <pc:spChg chg="add mod">
          <ac:chgData name="Jany Walsh" userId="0310abeb887718a5" providerId="LiveId" clId="{401E1108-04EE-4CB7-BC27-225C8AA968C9}" dt="2022-05-12T17:07:57.007" v="2732" actId="207"/>
          <ac:spMkLst>
            <pc:docMk/>
            <pc:sldMk cId="2421947157" sldId="873"/>
            <ac:spMk id="4" creationId="{C9F4B8F1-08B5-01D2-6F14-FE9241F0EC30}"/>
          </ac:spMkLst>
        </pc:spChg>
        <pc:spChg chg="add mod">
          <ac:chgData name="Jany Walsh" userId="0310abeb887718a5" providerId="LiveId" clId="{401E1108-04EE-4CB7-BC27-225C8AA968C9}" dt="2022-05-10T17:19:26.505" v="668" actId="1076"/>
          <ac:spMkLst>
            <pc:docMk/>
            <pc:sldMk cId="2421947157" sldId="873"/>
            <ac:spMk id="5" creationId="{137D9481-50AB-5DA7-CC46-9069D7BCA734}"/>
          </ac:spMkLst>
        </pc:spChg>
        <pc:spChg chg="mod">
          <ac:chgData name="Jany Walsh" userId="0310abeb887718a5" providerId="LiveId" clId="{401E1108-04EE-4CB7-BC27-225C8AA968C9}" dt="2022-05-10T17:21:47.924" v="728" actId="207"/>
          <ac:spMkLst>
            <pc:docMk/>
            <pc:sldMk cId="2421947157" sldId="873"/>
            <ac:spMk id="7" creationId="{25EEB5C5-2D30-0036-288F-F4024E5125BF}"/>
          </ac:spMkLst>
        </pc:spChg>
        <pc:spChg chg="mod">
          <ac:chgData name="Jany Walsh" userId="0310abeb887718a5" providerId="LiveId" clId="{401E1108-04EE-4CB7-BC27-225C8AA968C9}" dt="2022-05-10T17:18:15.362" v="659"/>
          <ac:spMkLst>
            <pc:docMk/>
            <pc:sldMk cId="2421947157" sldId="873"/>
            <ac:spMk id="8" creationId="{32A73C06-98A8-6C36-A38B-5E2623F2E236}"/>
          </ac:spMkLst>
        </pc:spChg>
        <pc:spChg chg="mod">
          <ac:chgData name="Jany Walsh" userId="0310abeb887718a5" providerId="LiveId" clId="{401E1108-04EE-4CB7-BC27-225C8AA968C9}" dt="2022-05-10T17:18:15.362" v="659"/>
          <ac:spMkLst>
            <pc:docMk/>
            <pc:sldMk cId="2421947157" sldId="873"/>
            <ac:spMk id="11" creationId="{759455B9-CBE7-B373-5C9B-02FC338DBF07}"/>
          </ac:spMkLst>
        </pc:spChg>
        <pc:spChg chg="mod">
          <ac:chgData name="Jany Walsh" userId="0310abeb887718a5" providerId="LiveId" clId="{401E1108-04EE-4CB7-BC27-225C8AA968C9}" dt="2022-05-10T17:18:15.362" v="659"/>
          <ac:spMkLst>
            <pc:docMk/>
            <pc:sldMk cId="2421947157" sldId="873"/>
            <ac:spMk id="12" creationId="{43A83CF4-EB8C-9117-4CB1-E0C47F5D2E61}"/>
          </ac:spMkLst>
        </pc:spChg>
        <pc:spChg chg="mod">
          <ac:chgData name="Jany Walsh" userId="0310abeb887718a5" providerId="LiveId" clId="{401E1108-04EE-4CB7-BC27-225C8AA968C9}" dt="2022-05-10T17:22:23.035" v="785" actId="207"/>
          <ac:spMkLst>
            <pc:docMk/>
            <pc:sldMk cId="2421947157" sldId="873"/>
            <ac:spMk id="15" creationId="{3F230349-39C5-2A31-D41B-67DF301BB52F}"/>
          </ac:spMkLst>
        </pc:spChg>
        <pc:spChg chg="add mod">
          <ac:chgData name="Jany Walsh" userId="0310abeb887718a5" providerId="LiveId" clId="{401E1108-04EE-4CB7-BC27-225C8AA968C9}" dt="2022-05-10T17:19:26.505" v="668" actId="1076"/>
          <ac:spMkLst>
            <pc:docMk/>
            <pc:sldMk cId="2421947157" sldId="873"/>
            <ac:spMk id="16" creationId="{0A8C7A85-E49D-E20A-180E-B174672E97AD}"/>
          </ac:spMkLst>
        </pc:spChg>
        <pc:spChg chg="mod">
          <ac:chgData name="Jany Walsh" userId="0310abeb887718a5" providerId="LiveId" clId="{401E1108-04EE-4CB7-BC27-225C8AA968C9}" dt="2022-05-10T17:21:25.194" v="727" actId="207"/>
          <ac:spMkLst>
            <pc:docMk/>
            <pc:sldMk cId="2421947157" sldId="873"/>
            <ac:spMk id="18" creationId="{C811B79E-72B3-0ABD-3652-E325A6057F94}"/>
          </ac:spMkLst>
        </pc:spChg>
        <pc:spChg chg="mod">
          <ac:chgData name="Jany Walsh" userId="0310abeb887718a5" providerId="LiveId" clId="{401E1108-04EE-4CB7-BC27-225C8AA968C9}" dt="2022-05-10T17:18:15.362" v="659"/>
          <ac:spMkLst>
            <pc:docMk/>
            <pc:sldMk cId="2421947157" sldId="873"/>
            <ac:spMk id="19" creationId="{A211C532-A3E2-2718-7575-FA2002B2FAA6}"/>
          </ac:spMkLst>
        </pc:spChg>
        <pc:spChg chg="mod">
          <ac:chgData name="Jany Walsh" userId="0310abeb887718a5" providerId="LiveId" clId="{401E1108-04EE-4CB7-BC27-225C8AA968C9}" dt="2022-05-10T17:18:15.362" v="659"/>
          <ac:spMkLst>
            <pc:docMk/>
            <pc:sldMk cId="2421947157" sldId="873"/>
            <ac:spMk id="20" creationId="{B97B15E2-BB7B-5DE0-3938-F02F1CC633A7}"/>
          </ac:spMkLst>
        </pc:spChg>
        <pc:spChg chg="mod">
          <ac:chgData name="Jany Walsh" userId="0310abeb887718a5" providerId="LiveId" clId="{401E1108-04EE-4CB7-BC27-225C8AA968C9}" dt="2022-05-10T17:21:07.596" v="700" actId="207"/>
          <ac:spMkLst>
            <pc:docMk/>
            <pc:sldMk cId="2421947157" sldId="873"/>
            <ac:spMk id="21" creationId="{B82BBCB8-B8EF-DFF5-5075-5A8F254BE490}"/>
          </ac:spMkLst>
        </pc:spChg>
        <pc:spChg chg="mod">
          <ac:chgData name="Jany Walsh" userId="0310abeb887718a5" providerId="LiveId" clId="{401E1108-04EE-4CB7-BC27-225C8AA968C9}" dt="2022-05-10T17:18:15.362" v="659"/>
          <ac:spMkLst>
            <pc:docMk/>
            <pc:sldMk cId="2421947157" sldId="873"/>
            <ac:spMk id="22" creationId="{69888762-0562-B9A8-9D06-F4EC547FBFE8}"/>
          </ac:spMkLst>
        </pc:spChg>
        <pc:spChg chg="add mod">
          <ac:chgData name="Jany Walsh" userId="0310abeb887718a5" providerId="LiveId" clId="{401E1108-04EE-4CB7-BC27-225C8AA968C9}" dt="2022-05-12T17:07:00.327" v="2726" actId="207"/>
          <ac:spMkLst>
            <pc:docMk/>
            <pc:sldMk cId="2421947157" sldId="873"/>
            <ac:spMk id="24" creationId="{F4521D20-C2FE-42CF-1AA1-A6DA7E8EF128}"/>
          </ac:spMkLst>
        </pc:spChg>
        <pc:spChg chg="add mod">
          <ac:chgData name="Jany Walsh" userId="0310abeb887718a5" providerId="LiveId" clId="{401E1108-04EE-4CB7-BC27-225C8AA968C9}" dt="2022-05-10T17:19:26.505" v="668" actId="1076"/>
          <ac:spMkLst>
            <pc:docMk/>
            <pc:sldMk cId="2421947157" sldId="873"/>
            <ac:spMk id="25" creationId="{2E15AA99-DCFB-AC0C-4359-871162317C2E}"/>
          </ac:spMkLst>
        </pc:spChg>
        <pc:spChg chg="add mod">
          <ac:chgData name="Jany Walsh" userId="0310abeb887718a5" providerId="LiveId" clId="{401E1108-04EE-4CB7-BC27-225C8AA968C9}" dt="2022-05-12T17:08:05.770" v="2733" actId="207"/>
          <ac:spMkLst>
            <pc:docMk/>
            <pc:sldMk cId="2421947157" sldId="873"/>
            <ac:spMk id="26" creationId="{7A8AE99A-50E3-67C0-9CD2-AC235AD2F8E8}"/>
          </ac:spMkLst>
        </pc:spChg>
        <pc:spChg chg="add mod">
          <ac:chgData name="Jany Walsh" userId="0310abeb887718a5" providerId="LiveId" clId="{401E1108-04EE-4CB7-BC27-225C8AA968C9}" dt="2022-05-10T17:19:26.505" v="668" actId="1076"/>
          <ac:spMkLst>
            <pc:docMk/>
            <pc:sldMk cId="2421947157" sldId="873"/>
            <ac:spMk id="27" creationId="{AFFD03DD-F2F2-B3D3-961D-EE42857E0EF7}"/>
          </ac:spMkLst>
        </pc:spChg>
        <pc:spChg chg="add mod">
          <ac:chgData name="Jany Walsh" userId="0310abeb887718a5" providerId="LiveId" clId="{401E1108-04EE-4CB7-BC27-225C8AA968C9}" dt="2022-05-12T17:06:50.271" v="2724" actId="207"/>
          <ac:spMkLst>
            <pc:docMk/>
            <pc:sldMk cId="2421947157" sldId="873"/>
            <ac:spMk id="28" creationId="{D8444CEA-CBEB-A54D-E453-EEE6F33FC48D}"/>
          </ac:spMkLst>
        </pc:spChg>
        <pc:spChg chg="add mod">
          <ac:chgData name="Jany Walsh" userId="0310abeb887718a5" providerId="LiveId" clId="{401E1108-04EE-4CB7-BC27-225C8AA968C9}" dt="2022-05-10T17:20:59.076" v="699" actId="692"/>
          <ac:spMkLst>
            <pc:docMk/>
            <pc:sldMk cId="2421947157" sldId="873"/>
            <ac:spMk id="29" creationId="{35D2BF83-8725-C5DE-4AFD-0D844726C11B}"/>
          </ac:spMkLst>
        </pc:spChg>
        <pc:spChg chg="add mod">
          <ac:chgData name="Jany Walsh" userId="0310abeb887718a5" providerId="LiveId" clId="{401E1108-04EE-4CB7-BC27-225C8AA968C9}" dt="2022-05-10T17:22:33.032" v="786" actId="207"/>
          <ac:spMkLst>
            <pc:docMk/>
            <pc:sldMk cId="2421947157" sldId="873"/>
            <ac:spMk id="30" creationId="{C0934C20-9692-5D62-D87B-827668EBD550}"/>
          </ac:spMkLst>
        </pc:spChg>
        <pc:spChg chg="add mod">
          <ac:chgData name="Jany Walsh" userId="0310abeb887718a5" providerId="LiveId" clId="{401E1108-04EE-4CB7-BC27-225C8AA968C9}" dt="2022-05-10T19:27:27.226" v="788" actId="207"/>
          <ac:spMkLst>
            <pc:docMk/>
            <pc:sldMk cId="2421947157" sldId="873"/>
            <ac:spMk id="31" creationId="{733E4C51-46FD-77BE-6E01-2B41C1078777}"/>
          </ac:spMkLst>
        </pc:spChg>
        <pc:spChg chg="add mod">
          <ac:chgData name="Jany Walsh" userId="0310abeb887718a5" providerId="LiveId" clId="{401E1108-04EE-4CB7-BC27-225C8AA968C9}" dt="2022-05-10T17:20:51.123" v="698" actId="692"/>
          <ac:spMkLst>
            <pc:docMk/>
            <pc:sldMk cId="2421947157" sldId="873"/>
            <ac:spMk id="32" creationId="{F9BE5D6C-13AB-9E75-D563-0066E429771E}"/>
          </ac:spMkLst>
        </pc:spChg>
        <pc:spChg chg="mod">
          <ac:chgData name="Jany Walsh" userId="0310abeb887718a5" providerId="LiveId" clId="{401E1108-04EE-4CB7-BC27-225C8AA968C9}" dt="2022-05-12T17:08:15.017" v="2734" actId="207"/>
          <ac:spMkLst>
            <pc:docMk/>
            <pc:sldMk cId="2421947157" sldId="873"/>
            <ac:spMk id="34" creationId="{CF5730D8-F763-0444-6582-1BEC2832C36C}"/>
          </ac:spMkLst>
        </pc:spChg>
        <pc:spChg chg="mod">
          <ac:chgData name="Jany Walsh" userId="0310abeb887718a5" providerId="LiveId" clId="{401E1108-04EE-4CB7-BC27-225C8AA968C9}" dt="2022-05-12T17:08:15.017" v="2734" actId="207"/>
          <ac:spMkLst>
            <pc:docMk/>
            <pc:sldMk cId="2421947157" sldId="873"/>
            <ac:spMk id="35" creationId="{4943C678-040E-4838-9885-3EB35BDD28DA}"/>
          </ac:spMkLst>
        </pc:spChg>
        <pc:spChg chg="add mod">
          <ac:chgData name="Jany Walsh" userId="0310abeb887718a5" providerId="LiveId" clId="{401E1108-04EE-4CB7-BC27-225C8AA968C9}" dt="2022-05-12T17:06:53.327" v="2725" actId="207"/>
          <ac:spMkLst>
            <pc:docMk/>
            <pc:sldMk cId="2421947157" sldId="873"/>
            <ac:spMk id="36" creationId="{8D8BD7D3-FD09-80D5-67EB-392EA595CB2A}"/>
          </ac:spMkLst>
        </pc:spChg>
        <pc:spChg chg="add mod">
          <ac:chgData name="Jany Walsh" userId="0310abeb887718a5" providerId="LiveId" clId="{401E1108-04EE-4CB7-BC27-225C8AA968C9}" dt="2022-05-17T16:26:10.060" v="3175" actId="1076"/>
          <ac:spMkLst>
            <pc:docMk/>
            <pc:sldMk cId="2421947157" sldId="873"/>
            <ac:spMk id="37" creationId="{21E0CB18-567C-2B2B-E7CB-626740BDE175}"/>
          </ac:spMkLst>
        </pc:spChg>
        <pc:spChg chg="add mod">
          <ac:chgData name="Jany Walsh" userId="0310abeb887718a5" providerId="LiveId" clId="{401E1108-04EE-4CB7-BC27-225C8AA968C9}" dt="2022-05-10T17:19:47.384" v="673" actId="207"/>
          <ac:spMkLst>
            <pc:docMk/>
            <pc:sldMk cId="2421947157" sldId="873"/>
            <ac:spMk id="39" creationId="{7FD6F849-B0E8-7775-502B-2574509F7684}"/>
          </ac:spMkLst>
        </pc:spChg>
        <pc:grpChg chg="add mod">
          <ac:chgData name="Jany Walsh" userId="0310abeb887718a5" providerId="LiveId" clId="{401E1108-04EE-4CB7-BC27-225C8AA968C9}" dt="2022-05-10T17:19:26.505" v="668" actId="1076"/>
          <ac:grpSpMkLst>
            <pc:docMk/>
            <pc:sldMk cId="2421947157" sldId="873"/>
            <ac:grpSpMk id="6" creationId="{A7C59E39-9324-5F6A-BD26-F453E7A7F1AA}"/>
          </ac:grpSpMkLst>
        </pc:grpChg>
        <pc:grpChg chg="add mod">
          <ac:chgData name="Jany Walsh" userId="0310abeb887718a5" providerId="LiveId" clId="{401E1108-04EE-4CB7-BC27-225C8AA968C9}" dt="2022-05-10T17:19:26.505" v="668" actId="1076"/>
          <ac:grpSpMkLst>
            <pc:docMk/>
            <pc:sldMk cId="2421947157" sldId="873"/>
            <ac:grpSpMk id="17" creationId="{E01D153C-324F-2D85-0706-2D2140DD8375}"/>
          </ac:grpSpMkLst>
        </pc:grpChg>
        <pc:grpChg chg="add mod">
          <ac:chgData name="Jany Walsh" userId="0310abeb887718a5" providerId="LiveId" clId="{401E1108-04EE-4CB7-BC27-225C8AA968C9}" dt="2022-05-12T17:08:15.017" v="2734" actId="207"/>
          <ac:grpSpMkLst>
            <pc:docMk/>
            <pc:sldMk cId="2421947157" sldId="873"/>
            <ac:grpSpMk id="33" creationId="{38814CB8-D82F-89F6-1790-45B70D5F866E}"/>
          </ac:grpSpMkLst>
        </pc:grpChg>
        <pc:picChg chg="mod">
          <ac:chgData name="Jany Walsh" userId="0310abeb887718a5" providerId="LiveId" clId="{401E1108-04EE-4CB7-BC27-225C8AA968C9}" dt="2022-05-11T20:50:27.884" v="2601" actId="14100"/>
          <ac:picMkLst>
            <pc:docMk/>
            <pc:sldMk cId="2421947157" sldId="873"/>
            <ac:picMk id="9" creationId="{A21AF51C-E3D5-48BD-9E44-FB7FEDC5E9D8}"/>
          </ac:picMkLst>
        </pc:picChg>
        <pc:picChg chg="mod">
          <ac:chgData name="Jany Walsh" userId="0310abeb887718a5" providerId="LiveId" clId="{401E1108-04EE-4CB7-BC27-225C8AA968C9}" dt="2022-05-11T20:50:22.660" v="2599" actId="14100"/>
          <ac:picMkLst>
            <pc:docMk/>
            <pc:sldMk cId="2421947157" sldId="873"/>
            <ac:picMk id="10" creationId="{3EAEB2FD-17F6-4466-AF07-8C40686241EA}"/>
          </ac:picMkLst>
        </pc:picChg>
        <pc:picChg chg="add mod">
          <ac:chgData name="Jany Walsh" userId="0310abeb887718a5" providerId="LiveId" clId="{401E1108-04EE-4CB7-BC27-225C8AA968C9}" dt="2022-05-17T16:26:06.588" v="3174" actId="1076"/>
          <ac:picMkLst>
            <pc:docMk/>
            <pc:sldMk cId="2421947157" sldId="873"/>
            <ac:picMk id="38" creationId="{F52731A2-84AD-F9E0-340E-7B84EA1A1CA7}"/>
          </ac:picMkLst>
        </pc:picChg>
        <pc:cxnChg chg="mod">
          <ac:chgData name="Jany Walsh" userId="0310abeb887718a5" providerId="LiveId" clId="{401E1108-04EE-4CB7-BC27-225C8AA968C9}" dt="2022-05-10T17:18:15.362" v="659"/>
          <ac:cxnSpMkLst>
            <pc:docMk/>
            <pc:sldMk cId="2421947157" sldId="873"/>
            <ac:cxnSpMk id="13" creationId="{425B1EE0-B9D8-861D-19DE-0CCEFEAD83A9}"/>
          </ac:cxnSpMkLst>
        </pc:cxnChg>
        <pc:cxnChg chg="mod">
          <ac:chgData name="Jany Walsh" userId="0310abeb887718a5" providerId="LiveId" clId="{401E1108-04EE-4CB7-BC27-225C8AA968C9}" dt="2022-05-10T17:18:15.362" v="659"/>
          <ac:cxnSpMkLst>
            <pc:docMk/>
            <pc:sldMk cId="2421947157" sldId="873"/>
            <ac:cxnSpMk id="14" creationId="{CD2D2D08-DD80-170B-43C0-9C3C751485BB}"/>
          </ac:cxnSpMkLst>
        </pc:cxnChg>
        <pc:cxnChg chg="mod">
          <ac:chgData name="Jany Walsh" userId="0310abeb887718a5" providerId="LiveId" clId="{401E1108-04EE-4CB7-BC27-225C8AA968C9}" dt="2022-05-10T17:18:15.362" v="659"/>
          <ac:cxnSpMkLst>
            <pc:docMk/>
            <pc:sldMk cId="2421947157" sldId="873"/>
            <ac:cxnSpMk id="23" creationId="{3AE8F82E-C5E0-F573-5C50-68773F1083EB}"/>
          </ac:cxnSpMkLst>
        </pc:cxnChg>
      </pc:sldChg>
      <pc:sldChg chg="addSp delSp modSp add mod ord modNotes">
        <pc:chgData name="Jany Walsh" userId="0310abeb887718a5" providerId="LiveId" clId="{401E1108-04EE-4CB7-BC27-225C8AA968C9}" dt="2022-05-13T13:11:17.717" v="3068"/>
        <pc:sldMkLst>
          <pc:docMk/>
          <pc:sldMk cId="1035251541" sldId="874"/>
        </pc:sldMkLst>
        <pc:spChg chg="add del mod">
          <ac:chgData name="Jany Walsh" userId="0310abeb887718a5" providerId="LiveId" clId="{401E1108-04EE-4CB7-BC27-225C8AA968C9}" dt="2022-05-10T19:39:16.735" v="846" actId="478"/>
          <ac:spMkLst>
            <pc:docMk/>
            <pc:sldMk cId="1035251541" sldId="874"/>
            <ac:spMk id="3" creationId="{CA05B23B-9FA4-36B0-C716-6380ECCCD58B}"/>
          </ac:spMkLst>
        </pc:spChg>
        <pc:spChg chg="add del mod">
          <ac:chgData name="Jany Walsh" userId="0310abeb887718a5" providerId="LiveId" clId="{401E1108-04EE-4CB7-BC27-225C8AA968C9}" dt="2022-05-10T19:39:41.587" v="848"/>
          <ac:spMkLst>
            <pc:docMk/>
            <pc:sldMk cId="1035251541" sldId="874"/>
            <ac:spMk id="52" creationId="{54FE5806-68E2-4E1D-ED48-ED19B6B157FA}"/>
          </ac:spMkLst>
        </pc:spChg>
        <pc:spChg chg="add del mod">
          <ac:chgData name="Jany Walsh" userId="0310abeb887718a5" providerId="LiveId" clId="{401E1108-04EE-4CB7-BC27-225C8AA968C9}" dt="2022-05-10T19:39:47.819" v="851" actId="478"/>
          <ac:spMkLst>
            <pc:docMk/>
            <pc:sldMk cId="1035251541" sldId="874"/>
            <ac:spMk id="53" creationId="{1A9D4783-DA48-1990-2649-F873C6C96115}"/>
          </ac:spMkLst>
        </pc:spChg>
        <pc:spChg chg="add mod">
          <ac:chgData name="Jany Walsh" userId="0310abeb887718a5" providerId="LiveId" clId="{401E1108-04EE-4CB7-BC27-225C8AA968C9}" dt="2022-05-10T19:40:17.057" v="854" actId="207"/>
          <ac:spMkLst>
            <pc:docMk/>
            <pc:sldMk cId="1035251541" sldId="874"/>
            <ac:spMk id="54" creationId="{0FDDBAEF-93C4-EC51-463C-F16028A9C30C}"/>
          </ac:spMkLst>
        </pc:spChg>
        <pc:spChg chg="del">
          <ac:chgData name="Jany Walsh" userId="0310abeb887718a5" providerId="LiveId" clId="{401E1108-04EE-4CB7-BC27-225C8AA968C9}" dt="2022-05-10T19:39:08.814" v="841" actId="478"/>
          <ac:spMkLst>
            <pc:docMk/>
            <pc:sldMk cId="1035251541" sldId="874"/>
            <ac:spMk id="20484" creationId="{39C12216-2A13-4296-BAF6-1F08C536A376}"/>
          </ac:spMkLst>
        </pc:spChg>
        <pc:spChg chg="del mod">
          <ac:chgData name="Jany Walsh" userId="0310abeb887718a5" providerId="LiveId" clId="{401E1108-04EE-4CB7-BC27-225C8AA968C9}" dt="2022-05-10T19:39:14.983" v="845" actId="478"/>
          <ac:spMkLst>
            <pc:docMk/>
            <pc:sldMk cId="1035251541" sldId="874"/>
            <ac:spMk id="32770" creationId="{D2ACC9E2-4224-4531-9242-EE6324F0E1C2}"/>
          </ac:spMkLst>
        </pc:spChg>
        <pc:spChg chg="del">
          <ac:chgData name="Jany Walsh" userId="0310abeb887718a5" providerId="LiveId" clId="{401E1108-04EE-4CB7-BC27-225C8AA968C9}" dt="2022-05-10T19:39:13.189" v="843" actId="478"/>
          <ac:spMkLst>
            <pc:docMk/>
            <pc:sldMk cId="1035251541" sldId="874"/>
            <ac:spMk id="32771" creationId="{619BFE81-C9DB-4821-8400-F840F30EF24F}"/>
          </ac:spMkLst>
        </pc:spChg>
        <pc:grpChg chg="del mod">
          <ac:chgData name="Jany Walsh" userId="0310abeb887718a5" providerId="LiveId" clId="{401E1108-04EE-4CB7-BC27-225C8AA968C9}" dt="2022-05-11T20:41:12.484" v="2527" actId="478"/>
          <ac:grpSpMkLst>
            <pc:docMk/>
            <pc:sldMk cId="1035251541" sldId="874"/>
            <ac:grpSpMk id="44" creationId="{0543E9A6-8742-44A6-9C07-C7C77C290CE5}"/>
          </ac:grpSpMkLst>
        </pc:grpChg>
        <pc:grpChg chg="del">
          <ac:chgData name="Jany Walsh" userId="0310abeb887718a5" providerId="LiveId" clId="{401E1108-04EE-4CB7-BC27-225C8AA968C9}" dt="2022-05-10T19:39:08.814" v="841" actId="478"/>
          <ac:grpSpMkLst>
            <pc:docMk/>
            <pc:sldMk cId="1035251541" sldId="874"/>
            <ac:grpSpMk id="32775" creationId="{D4933FEC-D079-46A3-91D0-BE93678D2D0E}"/>
          </ac:grpSpMkLst>
        </pc:grpChg>
        <pc:picChg chg="add mod ord">
          <ac:chgData name="Jany Walsh" userId="0310abeb887718a5" providerId="LiveId" clId="{401E1108-04EE-4CB7-BC27-225C8AA968C9}" dt="2022-05-11T20:41:41.986" v="2535" actId="167"/>
          <ac:picMkLst>
            <pc:docMk/>
            <pc:sldMk cId="1035251541" sldId="874"/>
            <ac:picMk id="9" creationId="{4501079F-4131-B2A4-BF20-C037F5679230}"/>
          </ac:picMkLst>
        </pc:picChg>
        <pc:picChg chg="del">
          <ac:chgData name="Jany Walsh" userId="0310abeb887718a5" providerId="LiveId" clId="{401E1108-04EE-4CB7-BC27-225C8AA968C9}" dt="2022-05-10T19:39:08.814" v="841" actId="478"/>
          <ac:picMkLst>
            <pc:docMk/>
            <pc:sldMk cId="1035251541" sldId="874"/>
            <ac:picMk id="21" creationId="{9587E622-CA43-4209-AD0B-5811B6345A78}"/>
          </ac:picMkLst>
        </pc:picChg>
        <pc:picChg chg="mod">
          <ac:chgData name="Jany Walsh" userId="0310abeb887718a5" providerId="LiveId" clId="{401E1108-04EE-4CB7-BC27-225C8AA968C9}" dt="2022-05-11T20:41:05.845" v="2525" actId="207"/>
          <ac:picMkLst>
            <pc:docMk/>
            <pc:sldMk cId="1035251541" sldId="874"/>
            <ac:picMk id="49" creationId="{4DEED776-D219-4B7D-ABF7-7A8F8B9DA339}"/>
          </ac:picMkLst>
        </pc:picChg>
        <pc:picChg chg="mod">
          <ac:chgData name="Jany Walsh" userId="0310abeb887718a5" providerId="LiveId" clId="{401E1108-04EE-4CB7-BC27-225C8AA968C9}" dt="2022-05-11T20:41:05.845" v="2525" actId="207"/>
          <ac:picMkLst>
            <pc:docMk/>
            <pc:sldMk cId="1035251541" sldId="874"/>
            <ac:picMk id="50" creationId="{BFB7D0AF-DE93-47AB-A50C-D7C57F6C43EB}"/>
          </ac:picMkLst>
        </pc:picChg>
        <pc:picChg chg="mod">
          <ac:chgData name="Jany Walsh" userId="0310abeb887718a5" providerId="LiveId" clId="{401E1108-04EE-4CB7-BC27-225C8AA968C9}" dt="2022-05-11T20:50:31.947" v="2602" actId="1076"/>
          <ac:picMkLst>
            <pc:docMk/>
            <pc:sldMk cId="1035251541" sldId="874"/>
            <ac:picMk id="51" creationId="{F91A6810-0F9D-41F8-937F-E755D4D64F63}"/>
          </ac:picMkLst>
        </pc:picChg>
        <pc:picChg chg="add mod">
          <ac:chgData name="Jany Walsh" userId="0310abeb887718a5" providerId="LiveId" clId="{401E1108-04EE-4CB7-BC27-225C8AA968C9}" dt="2022-05-12T17:08:29.724" v="2735" actId="207"/>
          <ac:picMkLst>
            <pc:docMk/>
            <pc:sldMk cId="1035251541" sldId="874"/>
            <ac:picMk id="55" creationId="{F0547347-8C74-D1CA-69AD-2C923CA8C154}"/>
          </ac:picMkLst>
        </pc:picChg>
        <pc:picChg chg="add mod">
          <ac:chgData name="Jany Walsh" userId="0310abeb887718a5" providerId="LiveId" clId="{401E1108-04EE-4CB7-BC27-225C8AA968C9}" dt="2022-05-12T17:08:32.055" v="2736" actId="207"/>
          <ac:picMkLst>
            <pc:docMk/>
            <pc:sldMk cId="1035251541" sldId="874"/>
            <ac:picMk id="56" creationId="{C89F5378-B086-0788-B35B-B46C26DE6B25}"/>
          </ac:picMkLst>
        </pc:picChg>
        <pc:picChg chg="del">
          <ac:chgData name="Jany Walsh" userId="0310abeb887718a5" providerId="LiveId" clId="{401E1108-04EE-4CB7-BC27-225C8AA968C9}" dt="2022-05-10T19:39:10.629" v="842" actId="478"/>
          <ac:picMkLst>
            <pc:docMk/>
            <pc:sldMk cId="1035251541" sldId="874"/>
            <ac:picMk id="32774" creationId="{A192206B-FD2B-4261-87AB-B501BD0105D9}"/>
          </ac:picMkLst>
        </pc:picChg>
        <pc:picChg chg="del">
          <ac:chgData name="Jany Walsh" userId="0310abeb887718a5" providerId="LiveId" clId="{401E1108-04EE-4CB7-BC27-225C8AA968C9}" dt="2022-05-10T19:39:10.629" v="842" actId="478"/>
          <ac:picMkLst>
            <pc:docMk/>
            <pc:sldMk cId="1035251541" sldId="874"/>
            <ac:picMk id="32776" creationId="{A25F6928-35B9-42A4-BF73-5646499C067D}"/>
          </ac:picMkLst>
        </pc:picChg>
        <pc:picChg chg="del">
          <ac:chgData name="Jany Walsh" userId="0310abeb887718a5" providerId="LiveId" clId="{401E1108-04EE-4CB7-BC27-225C8AA968C9}" dt="2022-05-10T19:39:04.674" v="840" actId="478"/>
          <ac:picMkLst>
            <pc:docMk/>
            <pc:sldMk cId="1035251541" sldId="874"/>
            <ac:picMk id="32779" creationId="{9BD60EDC-8435-45DB-AA44-FFC771BFF9B8}"/>
          </ac:picMkLst>
        </pc:picChg>
      </pc:sldChg>
      <pc:sldChg chg="add del">
        <pc:chgData name="Jany Walsh" userId="0310abeb887718a5" providerId="LiveId" clId="{401E1108-04EE-4CB7-BC27-225C8AA968C9}" dt="2022-05-10T20:16:05.081" v="1135" actId="2696"/>
        <pc:sldMkLst>
          <pc:docMk/>
          <pc:sldMk cId="995344039" sldId="875"/>
        </pc:sldMkLst>
      </pc:sldChg>
      <pc:sldChg chg="addSp delSp modSp add mod ord modNotes">
        <pc:chgData name="Jany Walsh" userId="0310abeb887718a5" providerId="LiveId" clId="{401E1108-04EE-4CB7-BC27-225C8AA968C9}" dt="2022-05-17T16:26:31.460" v="3178" actId="1076"/>
        <pc:sldMkLst>
          <pc:docMk/>
          <pc:sldMk cId="2734734899" sldId="876"/>
        </pc:sldMkLst>
        <pc:spChg chg="add mod">
          <ac:chgData name="Jany Walsh" userId="0310abeb887718a5" providerId="LiveId" clId="{401E1108-04EE-4CB7-BC27-225C8AA968C9}" dt="2022-05-17T16:26:31.460" v="3178" actId="1076"/>
          <ac:spMkLst>
            <pc:docMk/>
            <pc:sldMk cId="2734734899" sldId="876"/>
            <ac:spMk id="9" creationId="{67DFDB19-CD30-3B3B-4290-CB3DC031A86D}"/>
          </ac:spMkLst>
        </pc:spChg>
        <pc:spChg chg="add del mod">
          <ac:chgData name="Jany Walsh" userId="0310abeb887718a5" providerId="LiveId" clId="{401E1108-04EE-4CB7-BC27-225C8AA968C9}" dt="2022-05-10T19:50:43.371" v="945" actId="478"/>
          <ac:spMkLst>
            <pc:docMk/>
            <pc:sldMk cId="2734734899" sldId="876"/>
            <ac:spMk id="10" creationId="{80B361A8-AFB4-FA29-7E23-3BD887BFBBB5}"/>
          </ac:spMkLst>
        </pc:spChg>
        <pc:spChg chg="add mod">
          <ac:chgData name="Jany Walsh" userId="0310abeb887718a5" providerId="LiveId" clId="{401E1108-04EE-4CB7-BC27-225C8AA968C9}" dt="2022-05-10T19:52:41.606" v="969" actId="207"/>
          <ac:spMkLst>
            <pc:docMk/>
            <pc:sldMk cId="2734734899" sldId="876"/>
            <ac:spMk id="11" creationId="{F0FFE340-4DE9-51B4-1441-D1A64D994B54}"/>
          </ac:spMkLst>
        </pc:spChg>
        <pc:spChg chg="del">
          <ac:chgData name="Jany Walsh" userId="0310abeb887718a5" providerId="LiveId" clId="{401E1108-04EE-4CB7-BC27-225C8AA968C9}" dt="2022-05-10T19:50:22.240" v="939" actId="478"/>
          <ac:spMkLst>
            <pc:docMk/>
            <pc:sldMk cId="2734734899" sldId="876"/>
            <ac:spMk id="54" creationId="{0FDDBAEF-93C4-EC51-463C-F16028A9C30C}"/>
          </ac:spMkLst>
        </pc:spChg>
        <pc:grpChg chg="del mod">
          <ac:chgData name="Jany Walsh" userId="0310abeb887718a5" providerId="LiveId" clId="{401E1108-04EE-4CB7-BC27-225C8AA968C9}" dt="2022-05-10T19:50:33.466" v="942" actId="478"/>
          <ac:grpSpMkLst>
            <pc:docMk/>
            <pc:sldMk cId="2734734899" sldId="876"/>
            <ac:grpSpMk id="44" creationId="{0543E9A6-8742-44A6-9C07-C7C77C290CE5}"/>
          </ac:grpSpMkLst>
        </pc:grpChg>
        <pc:picChg chg="add mod">
          <ac:chgData name="Jany Walsh" userId="0310abeb887718a5" providerId="LiveId" clId="{401E1108-04EE-4CB7-BC27-225C8AA968C9}" dt="2022-05-10T19:52:07.784" v="963" actId="14100"/>
          <ac:picMkLst>
            <pc:docMk/>
            <pc:sldMk cId="2734734899" sldId="876"/>
            <ac:picMk id="12" creationId="{FB9E42CF-8EF8-7EBA-3143-7195E496384C}"/>
          </ac:picMkLst>
        </pc:picChg>
        <pc:picChg chg="add mod">
          <ac:chgData name="Jany Walsh" userId="0310abeb887718a5" providerId="LiveId" clId="{401E1108-04EE-4CB7-BC27-225C8AA968C9}" dt="2022-05-10T19:52:50.937" v="970" actId="14100"/>
          <ac:picMkLst>
            <pc:docMk/>
            <pc:sldMk cId="2734734899" sldId="876"/>
            <ac:picMk id="13" creationId="{B079AF12-6990-D7B9-2586-532860B6CDFB}"/>
          </ac:picMkLst>
        </pc:picChg>
        <pc:picChg chg="mod">
          <ac:chgData name="Jany Walsh" userId="0310abeb887718a5" providerId="LiveId" clId="{401E1108-04EE-4CB7-BC27-225C8AA968C9}" dt="2022-05-11T20:50:43.732" v="2604" actId="1076"/>
          <ac:picMkLst>
            <pc:docMk/>
            <pc:sldMk cId="2734734899" sldId="876"/>
            <ac:picMk id="51" creationId="{F91A6810-0F9D-41F8-937F-E755D4D64F63}"/>
          </ac:picMkLst>
        </pc:picChg>
        <pc:picChg chg="mod">
          <ac:chgData name="Jany Walsh" userId="0310abeb887718a5" providerId="LiveId" clId="{401E1108-04EE-4CB7-BC27-225C8AA968C9}" dt="2022-05-12T17:10:32.903" v="2763" actId="207"/>
          <ac:picMkLst>
            <pc:docMk/>
            <pc:sldMk cId="2734734899" sldId="876"/>
            <ac:picMk id="55" creationId="{F0547347-8C74-D1CA-69AD-2C923CA8C154}"/>
          </ac:picMkLst>
        </pc:picChg>
        <pc:picChg chg="mod">
          <ac:chgData name="Jany Walsh" userId="0310abeb887718a5" providerId="LiveId" clId="{401E1108-04EE-4CB7-BC27-225C8AA968C9}" dt="2022-05-10T19:51:37.839" v="956" actId="14100"/>
          <ac:picMkLst>
            <pc:docMk/>
            <pc:sldMk cId="2734734899" sldId="876"/>
            <ac:picMk id="56" creationId="{C89F5378-B086-0788-B35B-B46C26DE6B25}"/>
          </ac:picMkLst>
        </pc:picChg>
      </pc:sldChg>
      <pc:sldChg chg="addSp delSp modSp add del mod ord modNotes">
        <pc:chgData name="Jany Walsh" userId="0310abeb887718a5" providerId="LiveId" clId="{401E1108-04EE-4CB7-BC27-225C8AA968C9}" dt="2022-05-13T13:11:17.717" v="3068"/>
        <pc:sldMkLst>
          <pc:docMk/>
          <pc:sldMk cId="186171290" sldId="877"/>
        </pc:sldMkLst>
        <pc:spChg chg="del">
          <ac:chgData name="Jany Walsh" userId="0310abeb887718a5" providerId="LiveId" clId="{401E1108-04EE-4CB7-BC27-225C8AA968C9}" dt="2022-05-10T19:53:24.899" v="973" actId="478"/>
          <ac:spMkLst>
            <pc:docMk/>
            <pc:sldMk cId="186171290" sldId="877"/>
            <ac:spMk id="9" creationId="{67DFDB19-CD30-3B3B-4290-CB3DC031A86D}"/>
          </ac:spMkLst>
        </pc:spChg>
        <pc:spChg chg="del mod">
          <ac:chgData name="Jany Walsh" userId="0310abeb887718a5" providerId="LiveId" clId="{401E1108-04EE-4CB7-BC27-225C8AA968C9}" dt="2022-05-10T19:53:26.390" v="974" actId="478"/>
          <ac:spMkLst>
            <pc:docMk/>
            <pc:sldMk cId="186171290" sldId="877"/>
            <ac:spMk id="11" creationId="{F0FFE340-4DE9-51B4-1441-D1A64D994B54}"/>
          </ac:spMkLst>
        </pc:spChg>
        <pc:spChg chg="add mod">
          <ac:chgData name="Jany Walsh" userId="0310abeb887718a5" providerId="LiveId" clId="{401E1108-04EE-4CB7-BC27-225C8AA968C9}" dt="2022-05-10T19:53:57.707" v="983" actId="207"/>
          <ac:spMkLst>
            <pc:docMk/>
            <pc:sldMk cId="186171290" sldId="877"/>
            <ac:spMk id="14" creationId="{2252D144-2429-496B-5201-FEC195840DA2}"/>
          </ac:spMkLst>
        </pc:spChg>
        <pc:spChg chg="add mod">
          <ac:chgData name="Jany Walsh" userId="0310abeb887718a5" providerId="LiveId" clId="{401E1108-04EE-4CB7-BC27-225C8AA968C9}" dt="2022-05-10T19:53:53.611" v="982" actId="1076"/>
          <ac:spMkLst>
            <pc:docMk/>
            <pc:sldMk cId="186171290" sldId="877"/>
            <ac:spMk id="15" creationId="{3B3198DA-A99D-F22F-05BE-EE89ED7098FE}"/>
          </ac:spMkLst>
        </pc:spChg>
        <pc:picChg chg="add mod">
          <ac:chgData name="Jany Walsh" userId="0310abeb887718a5" providerId="LiveId" clId="{401E1108-04EE-4CB7-BC27-225C8AA968C9}" dt="2022-05-11T20:46:09.711" v="2553" actId="1076"/>
          <ac:picMkLst>
            <pc:docMk/>
            <pc:sldMk cId="186171290" sldId="877"/>
            <ac:picMk id="10" creationId="{DC9173F7-7F17-A482-A9F9-667B4DB4A4F5}"/>
          </ac:picMkLst>
        </pc:picChg>
        <pc:picChg chg="del">
          <ac:chgData name="Jany Walsh" userId="0310abeb887718a5" providerId="LiveId" clId="{401E1108-04EE-4CB7-BC27-225C8AA968C9}" dt="2022-05-10T19:53:27.099" v="975" actId="478"/>
          <ac:picMkLst>
            <pc:docMk/>
            <pc:sldMk cId="186171290" sldId="877"/>
            <ac:picMk id="12" creationId="{FB9E42CF-8EF8-7EBA-3143-7195E496384C}"/>
          </ac:picMkLst>
        </pc:picChg>
        <pc:picChg chg="del">
          <ac:chgData name="Jany Walsh" userId="0310abeb887718a5" providerId="LiveId" clId="{401E1108-04EE-4CB7-BC27-225C8AA968C9}" dt="2022-05-10T19:53:28.605" v="976" actId="478"/>
          <ac:picMkLst>
            <pc:docMk/>
            <pc:sldMk cId="186171290" sldId="877"/>
            <ac:picMk id="13" creationId="{B079AF12-6990-D7B9-2586-532860B6CDFB}"/>
          </ac:picMkLst>
        </pc:picChg>
        <pc:picChg chg="mod">
          <ac:chgData name="Jany Walsh" userId="0310abeb887718a5" providerId="LiveId" clId="{401E1108-04EE-4CB7-BC27-225C8AA968C9}" dt="2022-05-11T20:46:13.326" v="2554" actId="1076"/>
          <ac:picMkLst>
            <pc:docMk/>
            <pc:sldMk cId="186171290" sldId="877"/>
            <ac:picMk id="51" creationId="{F91A6810-0F9D-41F8-937F-E755D4D64F63}"/>
          </ac:picMkLst>
        </pc:picChg>
        <pc:picChg chg="mod">
          <ac:chgData name="Jany Walsh" userId="0310abeb887718a5" providerId="LiveId" clId="{401E1108-04EE-4CB7-BC27-225C8AA968C9}" dt="2022-05-12T17:10:38.233" v="2764" actId="207"/>
          <ac:picMkLst>
            <pc:docMk/>
            <pc:sldMk cId="186171290" sldId="877"/>
            <ac:picMk id="55" creationId="{F0547347-8C74-D1CA-69AD-2C923CA8C154}"/>
          </ac:picMkLst>
        </pc:picChg>
        <pc:picChg chg="del">
          <ac:chgData name="Jany Walsh" userId="0310abeb887718a5" providerId="LiveId" clId="{401E1108-04EE-4CB7-BC27-225C8AA968C9}" dt="2022-05-10T19:53:29.853" v="977" actId="478"/>
          <ac:picMkLst>
            <pc:docMk/>
            <pc:sldMk cId="186171290" sldId="877"/>
            <ac:picMk id="56" creationId="{C89F5378-B086-0788-B35B-B46C26DE6B25}"/>
          </ac:picMkLst>
        </pc:picChg>
      </pc:sldChg>
      <pc:sldChg chg="addSp delSp modSp add mod ord modNotes">
        <pc:chgData name="Jany Walsh" userId="0310abeb887718a5" providerId="LiveId" clId="{401E1108-04EE-4CB7-BC27-225C8AA968C9}" dt="2022-05-13T13:11:17.717" v="3068"/>
        <pc:sldMkLst>
          <pc:docMk/>
          <pc:sldMk cId="510117345" sldId="878"/>
        </pc:sldMkLst>
        <pc:spChg chg="del">
          <ac:chgData name="Jany Walsh" userId="0310abeb887718a5" providerId="LiveId" clId="{401E1108-04EE-4CB7-BC27-225C8AA968C9}" dt="2022-05-10T19:59:36.758" v="1031" actId="478"/>
          <ac:spMkLst>
            <pc:docMk/>
            <pc:sldMk cId="510117345" sldId="878"/>
            <ac:spMk id="16" creationId="{595ECDD3-A8A9-4EDB-B9F1-E0315310ACC3}"/>
          </ac:spMkLst>
        </pc:spChg>
        <pc:spChg chg="del mod">
          <ac:chgData name="Jany Walsh" userId="0310abeb887718a5" providerId="LiveId" clId="{401E1108-04EE-4CB7-BC27-225C8AA968C9}" dt="2022-05-10T19:59:49.089" v="1039" actId="478"/>
          <ac:spMkLst>
            <pc:docMk/>
            <pc:sldMk cId="510117345" sldId="878"/>
            <ac:spMk id="18" creationId="{E39EDCE6-EF79-44F9-A241-B24EFD6F7039}"/>
          </ac:spMkLst>
        </pc:spChg>
        <pc:spChg chg="del">
          <ac:chgData name="Jany Walsh" userId="0310abeb887718a5" providerId="LiveId" clId="{401E1108-04EE-4CB7-BC27-225C8AA968C9}" dt="2022-05-10T19:59:50.927" v="1040" actId="478"/>
          <ac:spMkLst>
            <pc:docMk/>
            <pc:sldMk cId="510117345" sldId="878"/>
            <ac:spMk id="20" creationId="{912EFD88-CA7E-4B2F-9331-AE8371600172}"/>
          </ac:spMkLst>
        </pc:spChg>
        <pc:spChg chg="add mod">
          <ac:chgData name="Jany Walsh" userId="0310abeb887718a5" providerId="LiveId" clId="{401E1108-04EE-4CB7-BC27-225C8AA968C9}" dt="2022-05-12T17:10:54.063" v="2769" actId="207"/>
          <ac:spMkLst>
            <pc:docMk/>
            <pc:sldMk cId="510117345" sldId="878"/>
            <ac:spMk id="21" creationId="{2579CDE5-1D92-0EE5-4398-F7DEB4C32F5A}"/>
          </ac:spMkLst>
        </pc:spChg>
        <pc:spChg chg="add mod">
          <ac:chgData name="Jany Walsh" userId="0310abeb887718a5" providerId="LiveId" clId="{401E1108-04EE-4CB7-BC27-225C8AA968C9}" dt="2022-05-11T19:45:37.989" v="1690" actId="20577"/>
          <ac:spMkLst>
            <pc:docMk/>
            <pc:sldMk cId="510117345" sldId="878"/>
            <ac:spMk id="24" creationId="{701392A1-EDD6-ADB3-3540-901D12654FD2}"/>
          </ac:spMkLst>
        </pc:spChg>
        <pc:spChg chg="add mod">
          <ac:chgData name="Jany Walsh" userId="0310abeb887718a5" providerId="LiveId" clId="{401E1108-04EE-4CB7-BC27-225C8AA968C9}" dt="2022-05-10T20:03:50.617" v="1083" actId="1076"/>
          <ac:spMkLst>
            <pc:docMk/>
            <pc:sldMk cId="510117345" sldId="878"/>
            <ac:spMk id="27" creationId="{95020FA3-FD67-B23A-CC94-CD9762AA47EA}"/>
          </ac:spMkLst>
        </pc:spChg>
        <pc:spChg chg="add mod">
          <ac:chgData name="Jany Walsh" userId="0310abeb887718a5" providerId="LiveId" clId="{401E1108-04EE-4CB7-BC27-225C8AA968C9}" dt="2022-05-11T19:44:47.067" v="1688" actId="1076"/>
          <ac:spMkLst>
            <pc:docMk/>
            <pc:sldMk cId="510117345" sldId="878"/>
            <ac:spMk id="30" creationId="{EADA5B10-F923-4E58-1BA2-181F8EF2E3C2}"/>
          </ac:spMkLst>
        </pc:spChg>
        <pc:spChg chg="add mod">
          <ac:chgData name="Jany Walsh" userId="0310abeb887718a5" providerId="LiveId" clId="{401E1108-04EE-4CB7-BC27-225C8AA968C9}" dt="2022-05-11T19:44:32.275" v="1684" actId="1076"/>
          <ac:spMkLst>
            <pc:docMk/>
            <pc:sldMk cId="510117345" sldId="878"/>
            <ac:spMk id="31" creationId="{6389F099-EFC0-15B1-C551-F003D6C456C9}"/>
          </ac:spMkLst>
        </pc:spChg>
        <pc:spChg chg="add mod">
          <ac:chgData name="Jany Walsh" userId="0310abeb887718a5" providerId="LiveId" clId="{401E1108-04EE-4CB7-BC27-225C8AA968C9}" dt="2022-05-11T19:44:43.666" v="1687" actId="1076"/>
          <ac:spMkLst>
            <pc:docMk/>
            <pc:sldMk cId="510117345" sldId="878"/>
            <ac:spMk id="32" creationId="{1041D886-8562-016F-3052-E59F043B6574}"/>
          </ac:spMkLst>
        </pc:spChg>
        <pc:spChg chg="add mod">
          <ac:chgData name="Jany Walsh" userId="0310abeb887718a5" providerId="LiveId" clId="{401E1108-04EE-4CB7-BC27-225C8AA968C9}" dt="2022-05-11T19:44:28.417" v="1683" actId="1076"/>
          <ac:spMkLst>
            <pc:docMk/>
            <pc:sldMk cId="510117345" sldId="878"/>
            <ac:spMk id="33" creationId="{E41A59CD-D2AF-609C-9EC9-0C1DED5BB565}"/>
          </ac:spMkLst>
        </pc:spChg>
        <pc:spChg chg="del">
          <ac:chgData name="Jany Walsh" userId="0310abeb887718a5" providerId="LiveId" clId="{401E1108-04EE-4CB7-BC27-225C8AA968C9}" dt="2022-05-10T19:59:39.101" v="1032" actId="478"/>
          <ac:spMkLst>
            <pc:docMk/>
            <pc:sldMk cId="510117345" sldId="878"/>
            <ac:spMk id="43016" creationId="{783B4BD4-CA91-418A-A391-3B8576DD1D6C}"/>
          </ac:spMkLst>
        </pc:spChg>
        <pc:spChg chg="del mod">
          <ac:chgData name="Jany Walsh" userId="0310abeb887718a5" providerId="LiveId" clId="{401E1108-04EE-4CB7-BC27-225C8AA968C9}" dt="2022-05-10T19:59:46.927" v="1038" actId="478"/>
          <ac:spMkLst>
            <pc:docMk/>
            <pc:sldMk cId="510117345" sldId="878"/>
            <ac:spMk id="43018" creationId="{B5C39BDF-940E-412E-96E7-CAB73D786956}"/>
          </ac:spMkLst>
        </pc:spChg>
        <pc:spChg chg="del">
          <ac:chgData name="Jany Walsh" userId="0310abeb887718a5" providerId="LiveId" clId="{401E1108-04EE-4CB7-BC27-225C8AA968C9}" dt="2022-05-10T19:59:40.423" v="1034" actId="478"/>
          <ac:spMkLst>
            <pc:docMk/>
            <pc:sldMk cId="510117345" sldId="878"/>
            <ac:spMk id="43020" creationId="{35EEBE14-BB42-4DC9-BDBF-70FC74F56BFE}"/>
          </ac:spMkLst>
        </pc:spChg>
        <pc:grpChg chg="del">
          <ac:chgData name="Jany Walsh" userId="0310abeb887718a5" providerId="LiveId" clId="{401E1108-04EE-4CB7-BC27-225C8AA968C9}" dt="2022-05-10T20:01:59.394" v="1062" actId="478"/>
          <ac:grpSpMkLst>
            <pc:docMk/>
            <pc:sldMk cId="510117345" sldId="878"/>
            <ac:grpSpMk id="10" creationId="{342B2C70-01F3-4B65-B44E-51CAB4663208}"/>
          </ac:grpSpMkLst>
        </pc:grpChg>
        <pc:picChg chg="del topLvl">
          <ac:chgData name="Jany Walsh" userId="0310abeb887718a5" providerId="LiveId" clId="{401E1108-04EE-4CB7-BC27-225C8AA968C9}" dt="2022-05-10T20:02:00.530" v="1063" actId="478"/>
          <ac:picMkLst>
            <pc:docMk/>
            <pc:sldMk cId="510117345" sldId="878"/>
            <ac:picMk id="11" creationId="{F14FDE29-0F7F-4E6C-9E74-DFE90A64879D}"/>
          </ac:picMkLst>
        </pc:picChg>
        <pc:picChg chg="add mod">
          <ac:chgData name="Jany Walsh" userId="0310abeb887718a5" providerId="LiveId" clId="{401E1108-04EE-4CB7-BC27-225C8AA968C9}" dt="2022-05-11T19:44:37.594" v="1686" actId="1076"/>
          <ac:picMkLst>
            <pc:docMk/>
            <pc:sldMk cId="510117345" sldId="878"/>
            <ac:picMk id="12" creationId="{1BFC600B-3096-4EEB-A689-84BCA49F346B}"/>
          </ac:picMkLst>
        </pc:picChg>
        <pc:picChg chg="del topLvl">
          <ac:chgData name="Jany Walsh" userId="0310abeb887718a5" providerId="LiveId" clId="{401E1108-04EE-4CB7-BC27-225C8AA968C9}" dt="2022-05-10T20:01:59.394" v="1062" actId="478"/>
          <ac:picMkLst>
            <pc:docMk/>
            <pc:sldMk cId="510117345" sldId="878"/>
            <ac:picMk id="12" creationId="{BCB4F54D-C076-4CF0-A635-F5C7D908D2D5}"/>
          </ac:picMkLst>
        </pc:picChg>
        <pc:picChg chg="del">
          <ac:chgData name="Jany Walsh" userId="0310abeb887718a5" providerId="LiveId" clId="{401E1108-04EE-4CB7-BC27-225C8AA968C9}" dt="2022-05-10T20:02:02.129" v="1064" actId="478"/>
          <ac:picMkLst>
            <pc:docMk/>
            <pc:sldMk cId="510117345" sldId="878"/>
            <ac:picMk id="13" creationId="{62D0A328-BC56-4618-8D59-0E24093D31B1}"/>
          </ac:picMkLst>
        </pc:picChg>
        <pc:picChg chg="del">
          <ac:chgData name="Jany Walsh" userId="0310abeb887718a5" providerId="LiveId" clId="{401E1108-04EE-4CB7-BC27-225C8AA968C9}" dt="2022-05-10T19:59:33.301" v="1028" actId="478"/>
          <ac:picMkLst>
            <pc:docMk/>
            <pc:sldMk cId="510117345" sldId="878"/>
            <ac:picMk id="15" creationId="{678986C0-5196-4BA4-B282-CEE72F970B9D}"/>
          </ac:picMkLst>
        </pc:picChg>
        <pc:picChg chg="del">
          <ac:chgData name="Jany Walsh" userId="0310abeb887718a5" providerId="LiveId" clId="{401E1108-04EE-4CB7-BC27-225C8AA968C9}" dt="2022-05-10T19:59:39.798" v="1033" actId="478"/>
          <ac:picMkLst>
            <pc:docMk/>
            <pc:sldMk cId="510117345" sldId="878"/>
            <ac:picMk id="17" creationId="{E357B3F1-D428-4C74-8FE5-E3F18B6EFA1A}"/>
          </ac:picMkLst>
        </pc:picChg>
        <pc:picChg chg="add del mod">
          <ac:chgData name="Jany Walsh" userId="0310abeb887718a5" providerId="LiveId" clId="{401E1108-04EE-4CB7-BC27-225C8AA968C9}" dt="2022-05-10T20:13:09.813" v="1103" actId="478"/>
          <ac:picMkLst>
            <pc:docMk/>
            <pc:sldMk cId="510117345" sldId="878"/>
            <ac:picMk id="19" creationId="{4E7DC143-6B4E-7F5B-EC92-85151AF51E39}"/>
          </ac:picMkLst>
        </pc:picChg>
        <pc:picChg chg="del">
          <ac:chgData name="Jany Walsh" userId="0310abeb887718a5" providerId="LiveId" clId="{401E1108-04EE-4CB7-BC27-225C8AA968C9}" dt="2022-05-10T19:59:34.205" v="1029" actId="478"/>
          <ac:picMkLst>
            <pc:docMk/>
            <pc:sldMk cId="510117345" sldId="878"/>
            <ac:picMk id="22" creationId="{6E45AAEA-F123-4B24-A1D7-FC182005E598}"/>
          </ac:picMkLst>
        </pc:picChg>
        <pc:picChg chg="add mod">
          <ac:chgData name="Jany Walsh" userId="0310abeb887718a5" providerId="LiveId" clId="{401E1108-04EE-4CB7-BC27-225C8AA968C9}" dt="2022-05-10T20:02:42.098" v="1070" actId="207"/>
          <ac:picMkLst>
            <pc:docMk/>
            <pc:sldMk cId="510117345" sldId="878"/>
            <ac:picMk id="23" creationId="{F9351175-BD1D-8EBC-2E64-E63B231CAC60}"/>
          </ac:picMkLst>
        </pc:picChg>
        <pc:picChg chg="add del mod">
          <ac:chgData name="Jany Walsh" userId="0310abeb887718a5" providerId="LiveId" clId="{401E1108-04EE-4CB7-BC27-225C8AA968C9}" dt="2022-05-10T20:15:01.311" v="1120" actId="478"/>
          <ac:picMkLst>
            <pc:docMk/>
            <pc:sldMk cId="510117345" sldId="878"/>
            <ac:picMk id="25" creationId="{F110835A-7737-A4EA-BD56-1B7DC340D5FA}"/>
          </ac:picMkLst>
        </pc:picChg>
        <pc:picChg chg="add del mod">
          <ac:chgData name="Jany Walsh" userId="0310abeb887718a5" providerId="LiveId" clId="{401E1108-04EE-4CB7-BC27-225C8AA968C9}" dt="2022-05-10T20:15:02.011" v="1121" actId="478"/>
          <ac:picMkLst>
            <pc:docMk/>
            <pc:sldMk cId="510117345" sldId="878"/>
            <ac:picMk id="26" creationId="{240769A6-3E5D-D8EE-AB41-80B4B744081A}"/>
          </ac:picMkLst>
        </pc:picChg>
        <pc:picChg chg="add mod">
          <ac:chgData name="Jany Walsh" userId="0310abeb887718a5" providerId="LiveId" clId="{401E1108-04EE-4CB7-BC27-225C8AA968C9}" dt="2022-05-10T20:06:21.379" v="1102" actId="14100"/>
          <ac:picMkLst>
            <pc:docMk/>
            <pc:sldMk cId="510117345" sldId="878"/>
            <ac:picMk id="28" creationId="{53CC1259-99CD-398B-F904-2E7413C50A73}"/>
          </ac:picMkLst>
        </pc:picChg>
        <pc:picChg chg="add mod">
          <ac:chgData name="Jany Walsh" userId="0310abeb887718a5" providerId="LiveId" clId="{401E1108-04EE-4CB7-BC27-225C8AA968C9}" dt="2022-05-11T19:44:53.827" v="1689" actId="14100"/>
          <ac:picMkLst>
            <pc:docMk/>
            <pc:sldMk cId="510117345" sldId="878"/>
            <ac:picMk id="29" creationId="{B2D64C0B-6E67-1CE6-79C7-AF962AD42D2A}"/>
          </ac:picMkLst>
        </pc:picChg>
        <pc:picChg chg="del">
          <ac:chgData name="Jany Walsh" userId="0310abeb887718a5" providerId="LiveId" clId="{401E1108-04EE-4CB7-BC27-225C8AA968C9}" dt="2022-05-10T19:59:34.909" v="1030" actId="478"/>
          <ac:picMkLst>
            <pc:docMk/>
            <pc:sldMk cId="510117345" sldId="878"/>
            <ac:picMk id="43013" creationId="{208D4CE7-3320-4235-93B0-E3AF3C72189C}"/>
          </ac:picMkLst>
        </pc:picChg>
      </pc:sldChg>
      <pc:sldChg chg="add del">
        <pc:chgData name="Jany Walsh" userId="0310abeb887718a5" providerId="LiveId" clId="{401E1108-04EE-4CB7-BC27-225C8AA968C9}" dt="2022-05-10T19:58:04.012" v="1024" actId="2696"/>
        <pc:sldMkLst>
          <pc:docMk/>
          <pc:sldMk cId="1866815272" sldId="878"/>
        </pc:sldMkLst>
      </pc:sldChg>
      <pc:sldChg chg="addSp delSp modSp add mod ord modNotes">
        <pc:chgData name="Jany Walsh" userId="0310abeb887718a5" providerId="LiveId" clId="{401E1108-04EE-4CB7-BC27-225C8AA968C9}" dt="2022-05-13T13:11:17.717" v="3068"/>
        <pc:sldMkLst>
          <pc:docMk/>
          <pc:sldMk cId="2542429936" sldId="879"/>
        </pc:sldMkLst>
        <pc:spChg chg="add mod">
          <ac:chgData name="Jany Walsh" userId="0310abeb887718a5" providerId="LiveId" clId="{401E1108-04EE-4CB7-BC27-225C8AA968C9}" dt="2022-05-10T20:01:03.596" v="1055" actId="207"/>
          <ac:spMkLst>
            <pc:docMk/>
            <pc:sldMk cId="2542429936" sldId="879"/>
            <ac:spMk id="9" creationId="{637FD316-60F0-40DE-49E0-20C7128040A7}"/>
          </ac:spMkLst>
        </pc:spChg>
        <pc:spChg chg="del">
          <ac:chgData name="Jany Walsh" userId="0310abeb887718a5" providerId="LiveId" clId="{401E1108-04EE-4CB7-BC27-225C8AA968C9}" dt="2022-05-10T20:00:46.291" v="1052" actId="478"/>
          <ac:spMkLst>
            <pc:docMk/>
            <pc:sldMk cId="2542429936" sldId="879"/>
            <ac:spMk id="54" creationId="{0FDDBAEF-93C4-EC51-463C-F16028A9C30C}"/>
          </ac:spMkLst>
        </pc:spChg>
        <pc:grpChg chg="add del mod">
          <ac:chgData name="Jany Walsh" userId="0310abeb887718a5" providerId="LiveId" clId="{401E1108-04EE-4CB7-BC27-225C8AA968C9}" dt="2022-05-11T20:37:32.189" v="2492" actId="478"/>
          <ac:grpSpMkLst>
            <pc:docMk/>
            <pc:sldMk cId="2542429936" sldId="879"/>
            <ac:grpSpMk id="44" creationId="{0543E9A6-8742-44A6-9C07-C7C77C290CE5}"/>
          </ac:grpSpMkLst>
        </pc:grpChg>
        <pc:picChg chg="add mod">
          <ac:chgData name="Jany Walsh" userId="0310abeb887718a5" providerId="LiveId" clId="{401E1108-04EE-4CB7-BC27-225C8AA968C9}" dt="2022-05-10T20:01:19.349" v="1058" actId="1076"/>
          <ac:picMkLst>
            <pc:docMk/>
            <pc:sldMk cId="2542429936" sldId="879"/>
            <ac:picMk id="10" creationId="{967C9B44-B753-0E38-2A53-1E84B78E817B}"/>
          </ac:picMkLst>
        </pc:picChg>
        <pc:picChg chg="add mod ord">
          <ac:chgData name="Jany Walsh" userId="0310abeb887718a5" providerId="LiveId" clId="{401E1108-04EE-4CB7-BC27-225C8AA968C9}" dt="2022-05-11T20:39:06.022" v="2516" actId="14100"/>
          <ac:picMkLst>
            <pc:docMk/>
            <pc:sldMk cId="2542429936" sldId="879"/>
            <ac:picMk id="11" creationId="{3DAC15A5-5E0D-B53E-29A5-8F906509CBFB}"/>
          </ac:picMkLst>
        </pc:picChg>
        <pc:picChg chg="del mod topLvl">
          <ac:chgData name="Jany Walsh" userId="0310abeb887718a5" providerId="LiveId" clId="{401E1108-04EE-4CB7-BC27-225C8AA968C9}" dt="2022-05-11T20:37:32.189" v="2492" actId="478"/>
          <ac:picMkLst>
            <pc:docMk/>
            <pc:sldMk cId="2542429936" sldId="879"/>
            <ac:picMk id="49" creationId="{4DEED776-D219-4B7D-ABF7-7A8F8B9DA339}"/>
          </ac:picMkLst>
        </pc:picChg>
        <pc:picChg chg="del mod topLvl">
          <ac:chgData name="Jany Walsh" userId="0310abeb887718a5" providerId="LiveId" clId="{401E1108-04EE-4CB7-BC27-225C8AA968C9}" dt="2022-05-11T20:37:52.580" v="2498" actId="478"/>
          <ac:picMkLst>
            <pc:docMk/>
            <pc:sldMk cId="2542429936" sldId="879"/>
            <ac:picMk id="50" creationId="{BFB7D0AF-DE93-47AB-A50C-D7C57F6C43EB}"/>
          </ac:picMkLst>
        </pc:picChg>
        <pc:picChg chg="del mod">
          <ac:chgData name="Jany Walsh" userId="0310abeb887718a5" providerId="LiveId" clId="{401E1108-04EE-4CB7-BC27-225C8AA968C9}" dt="2022-05-11T20:38:19.768" v="2505" actId="478"/>
          <ac:picMkLst>
            <pc:docMk/>
            <pc:sldMk cId="2542429936" sldId="879"/>
            <ac:picMk id="51" creationId="{F91A6810-0F9D-41F8-937F-E755D4D64F63}"/>
          </ac:picMkLst>
        </pc:picChg>
        <pc:picChg chg="mod">
          <ac:chgData name="Jany Walsh" userId="0310abeb887718a5" providerId="LiveId" clId="{401E1108-04EE-4CB7-BC27-225C8AA968C9}" dt="2022-05-12T17:10:45.430" v="2766" actId="207"/>
          <ac:picMkLst>
            <pc:docMk/>
            <pc:sldMk cId="2542429936" sldId="879"/>
            <ac:picMk id="55" creationId="{F0547347-8C74-D1CA-69AD-2C923CA8C154}"/>
          </ac:picMkLst>
        </pc:picChg>
        <pc:picChg chg="mod">
          <ac:chgData name="Jany Walsh" userId="0310abeb887718a5" providerId="LiveId" clId="{401E1108-04EE-4CB7-BC27-225C8AA968C9}" dt="2022-05-12T17:10:47.527" v="2767" actId="207"/>
          <ac:picMkLst>
            <pc:docMk/>
            <pc:sldMk cId="2542429936" sldId="879"/>
            <ac:picMk id="56" creationId="{C89F5378-B086-0788-B35B-B46C26DE6B25}"/>
          </ac:picMkLst>
        </pc:picChg>
      </pc:sldChg>
      <pc:sldChg chg="add del">
        <pc:chgData name="Jany Walsh" userId="0310abeb887718a5" providerId="LiveId" clId="{401E1108-04EE-4CB7-BC27-225C8AA968C9}" dt="2022-05-10T20:00:17.995" v="1042" actId="2890"/>
        <pc:sldMkLst>
          <pc:docMk/>
          <pc:sldMk cId="3126355807" sldId="879"/>
        </pc:sldMkLst>
      </pc:sldChg>
      <pc:sldChg chg="addSp delSp modSp add mod ord modNotes">
        <pc:chgData name="Jany Walsh" userId="0310abeb887718a5" providerId="LiveId" clId="{401E1108-04EE-4CB7-BC27-225C8AA968C9}" dt="2022-05-17T16:27:24.515" v="3185" actId="1076"/>
        <pc:sldMkLst>
          <pc:docMk/>
          <pc:sldMk cId="1630383355" sldId="880"/>
        </pc:sldMkLst>
        <pc:spChg chg="add del mod">
          <ac:chgData name="Jany Walsh" userId="0310abeb887718a5" providerId="LiveId" clId="{401E1108-04EE-4CB7-BC27-225C8AA968C9}" dt="2022-05-10T20:23:21.263" v="1211" actId="478"/>
          <ac:spMkLst>
            <pc:docMk/>
            <pc:sldMk cId="1630383355" sldId="880"/>
            <ac:spMk id="2" creationId="{F8B77A29-C98A-F391-1CF6-68C5161A4464}"/>
          </ac:spMkLst>
        </pc:spChg>
        <pc:spChg chg="del">
          <ac:chgData name="Jany Walsh" userId="0310abeb887718a5" providerId="LiveId" clId="{401E1108-04EE-4CB7-BC27-225C8AA968C9}" dt="2022-05-10T20:23:19.949" v="1210" actId="478"/>
          <ac:spMkLst>
            <pc:docMk/>
            <pc:sldMk cId="1630383355" sldId="880"/>
            <ac:spMk id="9" creationId="{783C38B8-C8AB-432D-A0F1-5F58FDA91882}"/>
          </ac:spMkLst>
        </pc:spChg>
        <pc:spChg chg="add mod">
          <ac:chgData name="Jany Walsh" userId="0310abeb887718a5" providerId="LiveId" clId="{401E1108-04EE-4CB7-BC27-225C8AA968C9}" dt="2022-05-17T16:27:00.460" v="3179" actId="1076"/>
          <ac:spMkLst>
            <pc:docMk/>
            <pc:sldMk cId="1630383355" sldId="880"/>
            <ac:spMk id="14" creationId="{F0B5E182-F03E-D5C7-EC6A-F3014881EA86}"/>
          </ac:spMkLst>
        </pc:spChg>
        <pc:spChg chg="add mod">
          <ac:chgData name="Jany Walsh" userId="0310abeb887718a5" providerId="LiveId" clId="{401E1108-04EE-4CB7-BC27-225C8AA968C9}" dt="2022-05-17T16:27:02.964" v="3180" actId="1076"/>
          <ac:spMkLst>
            <pc:docMk/>
            <pc:sldMk cId="1630383355" sldId="880"/>
            <ac:spMk id="15" creationId="{12F813C7-FDFC-10E5-AA46-67418DEE503D}"/>
          </ac:spMkLst>
        </pc:spChg>
        <pc:spChg chg="del">
          <ac:chgData name="Jany Walsh" userId="0310abeb887718a5" providerId="LiveId" clId="{401E1108-04EE-4CB7-BC27-225C8AA968C9}" dt="2022-05-10T20:23:19.949" v="1210" actId="478"/>
          <ac:spMkLst>
            <pc:docMk/>
            <pc:sldMk cId="1630383355" sldId="880"/>
            <ac:spMk id="22532" creationId="{89114FFA-D249-49F9-AFED-7AC823914EF1}"/>
          </ac:spMkLst>
        </pc:spChg>
        <pc:spChg chg="del">
          <ac:chgData name="Jany Walsh" userId="0310abeb887718a5" providerId="LiveId" clId="{401E1108-04EE-4CB7-BC27-225C8AA968C9}" dt="2022-05-10T20:23:19.949" v="1210" actId="478"/>
          <ac:spMkLst>
            <pc:docMk/>
            <pc:sldMk cId="1630383355" sldId="880"/>
            <ac:spMk id="36869" creationId="{0DD1ED69-0472-448E-B0A3-9A66FA232582}"/>
          </ac:spMkLst>
        </pc:spChg>
        <pc:picChg chg="add mod">
          <ac:chgData name="Jany Walsh" userId="0310abeb887718a5" providerId="LiveId" clId="{401E1108-04EE-4CB7-BC27-225C8AA968C9}" dt="2022-05-17T16:27:24.515" v="3185" actId="1076"/>
          <ac:picMkLst>
            <pc:docMk/>
            <pc:sldMk cId="1630383355" sldId="880"/>
            <ac:picMk id="13" creationId="{A8590F7D-2274-F70C-80D4-FBA40856609A}"/>
          </ac:picMkLst>
        </pc:picChg>
        <pc:picChg chg="del">
          <ac:chgData name="Jany Walsh" userId="0310abeb887718a5" providerId="LiveId" clId="{401E1108-04EE-4CB7-BC27-225C8AA968C9}" dt="2022-05-10T20:24:05.280" v="1224" actId="478"/>
          <ac:picMkLst>
            <pc:docMk/>
            <pc:sldMk cId="1630383355" sldId="880"/>
            <ac:picMk id="16" creationId="{BAE4A0B7-753C-425D-BDFC-5956E12ACC1C}"/>
          </ac:picMkLst>
        </pc:picChg>
        <pc:picChg chg="add mod">
          <ac:chgData name="Jany Walsh" userId="0310abeb887718a5" providerId="LiveId" clId="{401E1108-04EE-4CB7-BC27-225C8AA968C9}" dt="2022-05-12T17:11:04.744" v="2772" actId="207"/>
          <ac:picMkLst>
            <pc:docMk/>
            <pc:sldMk cId="1630383355" sldId="880"/>
            <ac:picMk id="17" creationId="{908D0236-A670-7A80-DD7D-D54A17ADD4B2}"/>
          </ac:picMkLst>
        </pc:picChg>
        <pc:picChg chg="del">
          <ac:chgData name="Jany Walsh" userId="0310abeb887718a5" providerId="LiveId" clId="{401E1108-04EE-4CB7-BC27-225C8AA968C9}" dt="2022-05-10T20:23:19.949" v="1210" actId="478"/>
          <ac:picMkLst>
            <pc:docMk/>
            <pc:sldMk cId="1630383355" sldId="880"/>
            <ac:picMk id="36868" creationId="{FA4A75BD-278F-443F-8B2D-AC963B6951BC}"/>
          </ac:picMkLst>
        </pc:picChg>
        <pc:picChg chg="del">
          <ac:chgData name="Jany Walsh" userId="0310abeb887718a5" providerId="LiveId" clId="{401E1108-04EE-4CB7-BC27-225C8AA968C9}" dt="2022-05-10T20:23:22.384" v="1213" actId="478"/>
          <ac:picMkLst>
            <pc:docMk/>
            <pc:sldMk cId="1630383355" sldId="880"/>
            <ac:picMk id="36870" creationId="{92B7611A-A27B-4ECA-ADE6-099A1FEAD82B}"/>
          </ac:picMkLst>
        </pc:picChg>
        <pc:picChg chg="del">
          <ac:chgData name="Jany Walsh" userId="0310abeb887718a5" providerId="LiveId" clId="{401E1108-04EE-4CB7-BC27-225C8AA968C9}" dt="2022-05-10T20:23:21.748" v="1212" actId="478"/>
          <ac:picMkLst>
            <pc:docMk/>
            <pc:sldMk cId="1630383355" sldId="880"/>
            <ac:picMk id="36874" creationId="{3C88D092-835A-4F1D-89C7-6959263CF4FF}"/>
          </ac:picMkLst>
        </pc:picChg>
      </pc:sldChg>
      <pc:sldChg chg="addSp delSp modSp add del mod">
        <pc:chgData name="Jany Walsh" userId="0310abeb887718a5" providerId="LiveId" clId="{401E1108-04EE-4CB7-BC27-225C8AA968C9}" dt="2022-05-10T20:53:43.663" v="1372" actId="2696"/>
        <pc:sldMkLst>
          <pc:docMk/>
          <pc:sldMk cId="3851340979" sldId="881"/>
        </pc:sldMkLst>
        <pc:spChg chg="del">
          <ac:chgData name="Jany Walsh" userId="0310abeb887718a5" providerId="LiveId" clId="{401E1108-04EE-4CB7-BC27-225C8AA968C9}" dt="2022-05-10T20:25:03.930" v="1231" actId="478"/>
          <ac:spMkLst>
            <pc:docMk/>
            <pc:sldMk cId="3851340979" sldId="881"/>
            <ac:spMk id="14" creationId="{F0B5E182-F03E-D5C7-EC6A-F3014881EA86}"/>
          </ac:spMkLst>
        </pc:spChg>
        <pc:spChg chg="del mod">
          <ac:chgData name="Jany Walsh" userId="0310abeb887718a5" providerId="LiveId" clId="{401E1108-04EE-4CB7-BC27-225C8AA968C9}" dt="2022-05-10T20:25:06.633" v="1233" actId="478"/>
          <ac:spMkLst>
            <pc:docMk/>
            <pc:sldMk cId="3851340979" sldId="881"/>
            <ac:spMk id="15" creationId="{12F813C7-FDFC-10E5-AA46-67418DEE503D}"/>
          </ac:spMkLst>
        </pc:spChg>
        <pc:spChg chg="add mod">
          <ac:chgData name="Jany Walsh" userId="0310abeb887718a5" providerId="LiveId" clId="{401E1108-04EE-4CB7-BC27-225C8AA968C9}" dt="2022-05-10T20:26:17.833" v="1250" actId="1076"/>
          <ac:spMkLst>
            <pc:docMk/>
            <pc:sldMk cId="3851340979" sldId="881"/>
            <ac:spMk id="16" creationId="{8D8CAEA8-C3AE-5C55-3699-88B595361754}"/>
          </ac:spMkLst>
        </pc:spChg>
        <pc:grpChg chg="del">
          <ac:chgData name="Jany Walsh" userId="0310abeb887718a5" providerId="LiveId" clId="{401E1108-04EE-4CB7-BC27-225C8AA968C9}" dt="2022-05-10T20:25:31.264" v="1241" actId="478"/>
          <ac:grpSpMkLst>
            <pc:docMk/>
            <pc:sldMk cId="3851340979" sldId="881"/>
            <ac:grpSpMk id="10" creationId="{FFD9D80A-AEEE-4748-8044-87F169F84025}"/>
          </ac:grpSpMkLst>
        </pc:grpChg>
        <pc:picChg chg="add mod ord">
          <ac:chgData name="Jany Walsh" userId="0310abeb887718a5" providerId="LiveId" clId="{401E1108-04EE-4CB7-BC27-225C8AA968C9}" dt="2022-05-10T20:25:42.214" v="1244" actId="167"/>
          <ac:picMkLst>
            <pc:docMk/>
            <pc:sldMk cId="3851340979" sldId="881"/>
            <ac:picMk id="9" creationId="{D47DCF9A-9986-DB55-5BBC-389ACDE02271}"/>
          </ac:picMkLst>
        </pc:picChg>
        <pc:picChg chg="del">
          <ac:chgData name="Jany Walsh" userId="0310abeb887718a5" providerId="LiveId" clId="{401E1108-04EE-4CB7-BC27-225C8AA968C9}" dt="2022-05-10T20:25:07.181" v="1234" actId="478"/>
          <ac:picMkLst>
            <pc:docMk/>
            <pc:sldMk cId="3851340979" sldId="881"/>
            <ac:picMk id="13" creationId="{A8590F7D-2274-F70C-80D4-FBA40856609A}"/>
          </ac:picMkLst>
        </pc:picChg>
        <pc:picChg chg="mod">
          <ac:chgData name="Jany Walsh" userId="0310abeb887718a5" providerId="LiveId" clId="{401E1108-04EE-4CB7-BC27-225C8AA968C9}" dt="2022-05-10T20:25:27.631" v="1239" actId="1076"/>
          <ac:picMkLst>
            <pc:docMk/>
            <pc:sldMk cId="3851340979" sldId="881"/>
            <ac:picMk id="17" creationId="{908D0236-A670-7A80-DD7D-D54A17ADD4B2}"/>
          </ac:picMkLst>
        </pc:picChg>
        <pc:picChg chg="add mod">
          <ac:chgData name="Jany Walsh" userId="0310abeb887718a5" providerId="LiveId" clId="{401E1108-04EE-4CB7-BC27-225C8AA968C9}" dt="2022-05-10T20:26:07.649" v="1249" actId="207"/>
          <ac:picMkLst>
            <pc:docMk/>
            <pc:sldMk cId="3851340979" sldId="881"/>
            <ac:picMk id="18" creationId="{062947BF-57B9-EB4F-AA2E-3FC289652689}"/>
          </ac:picMkLst>
        </pc:picChg>
      </pc:sldChg>
      <pc:sldChg chg="delSp modSp add del mod">
        <pc:chgData name="Jany Walsh" userId="0310abeb887718a5" providerId="LiveId" clId="{401E1108-04EE-4CB7-BC27-225C8AA968C9}" dt="2022-05-11T19:40:19.590" v="1656" actId="2696"/>
        <pc:sldMkLst>
          <pc:docMk/>
          <pc:sldMk cId="4192578242" sldId="881"/>
        </pc:sldMkLst>
        <pc:spChg chg="mod">
          <ac:chgData name="Jany Walsh" userId="0310abeb887718a5" providerId="LiveId" clId="{401E1108-04EE-4CB7-BC27-225C8AA968C9}" dt="2022-05-11T19:38:29.011" v="1649" actId="1076"/>
          <ac:spMkLst>
            <pc:docMk/>
            <pc:sldMk cId="4192578242" sldId="881"/>
            <ac:spMk id="4" creationId="{5009B557-9BE0-93D7-5F69-7D87C9F742CB}"/>
          </ac:spMkLst>
        </pc:spChg>
        <pc:spChg chg="del">
          <ac:chgData name="Jany Walsh" userId="0310abeb887718a5" providerId="LiveId" clId="{401E1108-04EE-4CB7-BC27-225C8AA968C9}" dt="2022-05-11T19:37:55.470" v="1612" actId="478"/>
          <ac:spMkLst>
            <pc:docMk/>
            <pc:sldMk cId="4192578242" sldId="881"/>
            <ac:spMk id="32" creationId="{367DDD7E-9F2F-09AE-EBEE-640552C9768F}"/>
          </ac:spMkLst>
        </pc:spChg>
        <pc:spChg chg="del">
          <ac:chgData name="Jany Walsh" userId="0310abeb887718a5" providerId="LiveId" clId="{401E1108-04EE-4CB7-BC27-225C8AA968C9}" dt="2022-05-11T19:37:55.470" v="1612" actId="478"/>
          <ac:spMkLst>
            <pc:docMk/>
            <pc:sldMk cId="4192578242" sldId="881"/>
            <ac:spMk id="33" creationId="{EAA01EF0-E48B-5089-B733-676E60C73678}"/>
          </ac:spMkLst>
        </pc:spChg>
        <pc:spChg chg="del">
          <ac:chgData name="Jany Walsh" userId="0310abeb887718a5" providerId="LiveId" clId="{401E1108-04EE-4CB7-BC27-225C8AA968C9}" dt="2022-05-11T19:37:55.470" v="1612" actId="478"/>
          <ac:spMkLst>
            <pc:docMk/>
            <pc:sldMk cId="4192578242" sldId="881"/>
            <ac:spMk id="34" creationId="{3F0FEA3D-6413-4673-4145-C5781D97461D}"/>
          </ac:spMkLst>
        </pc:spChg>
        <pc:spChg chg="del">
          <ac:chgData name="Jany Walsh" userId="0310abeb887718a5" providerId="LiveId" clId="{401E1108-04EE-4CB7-BC27-225C8AA968C9}" dt="2022-05-11T19:37:55.470" v="1612" actId="478"/>
          <ac:spMkLst>
            <pc:docMk/>
            <pc:sldMk cId="4192578242" sldId="881"/>
            <ac:spMk id="35" creationId="{43D104EC-162C-D279-25DA-2AD8260CAF2F}"/>
          </ac:spMkLst>
        </pc:spChg>
        <pc:spChg chg="del">
          <ac:chgData name="Jany Walsh" userId="0310abeb887718a5" providerId="LiveId" clId="{401E1108-04EE-4CB7-BC27-225C8AA968C9}" dt="2022-05-11T19:37:55.470" v="1612" actId="478"/>
          <ac:spMkLst>
            <pc:docMk/>
            <pc:sldMk cId="4192578242" sldId="881"/>
            <ac:spMk id="36" creationId="{5B5DA1D6-DCBA-7F24-72D5-BDD70AC80DD0}"/>
          </ac:spMkLst>
        </pc:spChg>
        <pc:spChg chg="del">
          <ac:chgData name="Jany Walsh" userId="0310abeb887718a5" providerId="LiveId" clId="{401E1108-04EE-4CB7-BC27-225C8AA968C9}" dt="2022-05-11T19:37:55.470" v="1612" actId="478"/>
          <ac:spMkLst>
            <pc:docMk/>
            <pc:sldMk cId="4192578242" sldId="881"/>
            <ac:spMk id="37" creationId="{7511DCEE-71BA-1874-2454-16C03E927A92}"/>
          </ac:spMkLst>
        </pc:spChg>
        <pc:spChg chg="del">
          <ac:chgData name="Jany Walsh" userId="0310abeb887718a5" providerId="LiveId" clId="{401E1108-04EE-4CB7-BC27-225C8AA968C9}" dt="2022-05-11T19:37:55.470" v="1612" actId="478"/>
          <ac:spMkLst>
            <pc:docMk/>
            <pc:sldMk cId="4192578242" sldId="881"/>
            <ac:spMk id="38" creationId="{F9514DB8-EC77-A60C-5F8B-CD3D8E2325E1}"/>
          </ac:spMkLst>
        </pc:spChg>
        <pc:spChg chg="del">
          <ac:chgData name="Jany Walsh" userId="0310abeb887718a5" providerId="LiveId" clId="{401E1108-04EE-4CB7-BC27-225C8AA968C9}" dt="2022-05-11T19:37:55.470" v="1612" actId="478"/>
          <ac:spMkLst>
            <pc:docMk/>
            <pc:sldMk cId="4192578242" sldId="881"/>
            <ac:spMk id="39" creationId="{4CCD6744-7D15-0896-C75D-293C1BDC61E8}"/>
          </ac:spMkLst>
        </pc:spChg>
        <pc:grpChg chg="del">
          <ac:chgData name="Jany Walsh" userId="0310abeb887718a5" providerId="LiveId" clId="{401E1108-04EE-4CB7-BC27-225C8AA968C9}" dt="2022-05-11T19:37:55.470" v="1612" actId="478"/>
          <ac:grpSpMkLst>
            <pc:docMk/>
            <pc:sldMk cId="4192578242" sldId="881"/>
            <ac:grpSpMk id="5" creationId="{34B7281C-E322-2ECD-0D77-ECF4F5D0851B}"/>
          </ac:grpSpMkLst>
        </pc:grpChg>
      </pc:sldChg>
      <pc:sldChg chg="addSp delSp modSp add mod ord">
        <pc:chgData name="Jany Walsh" userId="0310abeb887718a5" providerId="LiveId" clId="{401E1108-04EE-4CB7-BC27-225C8AA968C9}" dt="2022-05-12T17:05:49.631" v="2713" actId="207"/>
        <pc:sldMkLst>
          <pc:docMk/>
          <pc:sldMk cId="1212286827" sldId="882"/>
        </pc:sldMkLst>
        <pc:spChg chg="del mod">
          <ac:chgData name="Jany Walsh" userId="0310abeb887718a5" providerId="LiveId" clId="{401E1108-04EE-4CB7-BC27-225C8AA968C9}" dt="2022-05-11T19:39:03.255" v="1654" actId="478"/>
          <ac:spMkLst>
            <pc:docMk/>
            <pc:sldMk cId="1212286827" sldId="882"/>
            <ac:spMk id="20" creationId="{27D99CE0-0F9B-4E56-CA6E-FF5C9A042D21}"/>
          </ac:spMkLst>
        </pc:spChg>
        <pc:spChg chg="add mod">
          <ac:chgData name="Jany Walsh" userId="0310abeb887718a5" providerId="LiveId" clId="{401E1108-04EE-4CB7-BC27-225C8AA968C9}" dt="2022-05-11T19:39:20.697" v="1655"/>
          <ac:spMkLst>
            <pc:docMk/>
            <pc:sldMk cId="1212286827" sldId="882"/>
            <ac:spMk id="21" creationId="{61639960-2121-83E2-1C0D-782270A84EA7}"/>
          </ac:spMkLst>
        </pc:spChg>
        <pc:grpChg chg="del">
          <ac:chgData name="Jany Walsh" userId="0310abeb887718a5" providerId="LiveId" clId="{401E1108-04EE-4CB7-BC27-225C8AA968C9}" dt="2022-05-11T19:38:53.004" v="1652" actId="478"/>
          <ac:grpSpMkLst>
            <pc:docMk/>
            <pc:sldMk cId="1212286827" sldId="882"/>
            <ac:grpSpMk id="4" creationId="{48B7C62A-8A79-3A53-083C-C1F8EA5284CB}"/>
          </ac:grpSpMkLst>
        </pc:grpChg>
        <pc:picChg chg="del">
          <ac:chgData name="Jany Walsh" userId="0310abeb887718a5" providerId="LiveId" clId="{401E1108-04EE-4CB7-BC27-225C8AA968C9}" dt="2022-05-11T19:38:52.294" v="1651" actId="478"/>
          <ac:picMkLst>
            <pc:docMk/>
            <pc:sldMk cId="1212286827" sldId="882"/>
            <ac:picMk id="3" creationId="{85DE8489-DE4E-4D67-3240-007E1245F0C0}"/>
          </ac:picMkLst>
        </pc:picChg>
        <pc:picChg chg="mod">
          <ac:chgData name="Jany Walsh" userId="0310abeb887718a5" providerId="LiveId" clId="{401E1108-04EE-4CB7-BC27-225C8AA968C9}" dt="2022-05-12T17:05:49.631" v="2713" actId="207"/>
          <ac:picMkLst>
            <pc:docMk/>
            <pc:sldMk cId="1212286827" sldId="882"/>
            <ac:picMk id="17" creationId="{1654FCE7-51D4-905C-FD45-02807356853A}"/>
          </ac:picMkLst>
        </pc:picChg>
        <pc:picChg chg="mod">
          <ac:chgData name="Jany Walsh" userId="0310abeb887718a5" providerId="LiveId" clId="{401E1108-04EE-4CB7-BC27-225C8AA968C9}" dt="2022-05-12T17:05:47.122" v="2712" actId="207"/>
          <ac:picMkLst>
            <pc:docMk/>
            <pc:sldMk cId="1212286827" sldId="882"/>
            <ac:picMk id="18" creationId="{A9E996D3-C9D6-DE2D-86A3-0EC1EAFDC794}"/>
          </ac:picMkLst>
        </pc:picChg>
        <pc:picChg chg="add mod">
          <ac:chgData name="Jany Walsh" userId="0310abeb887718a5" providerId="LiveId" clId="{401E1108-04EE-4CB7-BC27-225C8AA968C9}" dt="2022-05-11T19:40:41.021" v="1659" actId="14100"/>
          <ac:picMkLst>
            <pc:docMk/>
            <pc:sldMk cId="1212286827" sldId="882"/>
            <ac:picMk id="22" creationId="{AFEE7EFF-3B4A-E5C6-B229-E2BE31B8F914}"/>
          </ac:picMkLst>
        </pc:picChg>
      </pc:sldChg>
      <pc:sldChg chg="addSp delSp modSp add mod ord">
        <pc:chgData name="Jany Walsh" userId="0310abeb887718a5" providerId="LiveId" clId="{401E1108-04EE-4CB7-BC27-225C8AA968C9}" dt="2022-05-13T13:14:37.800" v="3073" actId="2711"/>
        <pc:sldMkLst>
          <pc:docMk/>
          <pc:sldMk cId="667406837" sldId="883"/>
        </pc:sldMkLst>
        <pc:spChg chg="add del mod ord">
          <ac:chgData name="Jany Walsh" userId="0310abeb887718a5" providerId="LiveId" clId="{401E1108-04EE-4CB7-BC27-225C8AA968C9}" dt="2022-05-11T20:08:06.747" v="1884" actId="478"/>
          <ac:spMkLst>
            <pc:docMk/>
            <pc:sldMk cId="667406837" sldId="883"/>
            <ac:spMk id="6" creationId="{1F6B888D-9883-5FD4-69BD-885C1D093E4A}"/>
          </ac:spMkLst>
        </pc:spChg>
        <pc:spChg chg="add del mod ord">
          <ac:chgData name="Jany Walsh" userId="0310abeb887718a5" providerId="LiveId" clId="{401E1108-04EE-4CB7-BC27-225C8AA968C9}" dt="2022-05-11T20:09:23.664" v="1898" actId="478"/>
          <ac:spMkLst>
            <pc:docMk/>
            <pc:sldMk cId="667406837" sldId="883"/>
            <ac:spMk id="7" creationId="{014297D7-77FA-8865-E4AE-5B5DDE134A6E}"/>
          </ac:spMkLst>
        </pc:spChg>
        <pc:spChg chg="add del mod">
          <ac:chgData name="Jany Walsh" userId="0310abeb887718a5" providerId="LiveId" clId="{401E1108-04EE-4CB7-BC27-225C8AA968C9}" dt="2022-05-11T19:51:56.058" v="1732" actId="478"/>
          <ac:spMkLst>
            <pc:docMk/>
            <pc:sldMk cId="667406837" sldId="883"/>
            <ac:spMk id="11" creationId="{B66172AE-67F1-F441-A457-7F4CC4343E6E}"/>
          </ac:spMkLst>
        </pc:spChg>
        <pc:spChg chg="add mod">
          <ac:chgData name="Jany Walsh" userId="0310abeb887718a5" providerId="LiveId" clId="{401E1108-04EE-4CB7-BC27-225C8AA968C9}" dt="2022-05-11T20:09:43.579" v="1902" actId="122"/>
          <ac:spMkLst>
            <pc:docMk/>
            <pc:sldMk cId="667406837" sldId="883"/>
            <ac:spMk id="12" creationId="{852E8636-3B5E-4EA1-B4FA-B5A7F26D526B}"/>
          </ac:spMkLst>
        </pc:spChg>
        <pc:spChg chg="add del mod">
          <ac:chgData name="Jany Walsh" userId="0310abeb887718a5" providerId="LiveId" clId="{401E1108-04EE-4CB7-BC27-225C8AA968C9}" dt="2022-05-11T19:58:30.175" v="1770" actId="478"/>
          <ac:spMkLst>
            <pc:docMk/>
            <pc:sldMk cId="667406837" sldId="883"/>
            <ac:spMk id="13" creationId="{F3E9EE40-1D01-6568-71F7-B81D5ACD84E7}"/>
          </ac:spMkLst>
        </pc:spChg>
        <pc:spChg chg="add mod">
          <ac:chgData name="Jany Walsh" userId="0310abeb887718a5" providerId="LiveId" clId="{401E1108-04EE-4CB7-BC27-225C8AA968C9}" dt="2022-05-13T13:14:37.800" v="3073" actId="2711"/>
          <ac:spMkLst>
            <pc:docMk/>
            <pc:sldMk cId="667406837" sldId="883"/>
            <ac:spMk id="15" creationId="{EB9D7F09-E0B2-73F8-3CA8-76505FE776B6}"/>
          </ac:spMkLst>
        </pc:spChg>
        <pc:spChg chg="del">
          <ac:chgData name="Jany Walsh" userId="0310abeb887718a5" providerId="LiveId" clId="{401E1108-04EE-4CB7-BC27-225C8AA968C9}" dt="2022-05-11T19:50:05.525" v="1708" actId="478"/>
          <ac:spMkLst>
            <pc:docMk/>
            <pc:sldMk cId="667406837" sldId="883"/>
            <ac:spMk id="20" creationId="{27D99CE0-0F9B-4E56-CA6E-FF5C9A042D21}"/>
          </ac:spMkLst>
        </pc:spChg>
        <pc:picChg chg="add del mod">
          <ac:chgData name="Jany Walsh" userId="0310abeb887718a5" providerId="LiveId" clId="{401E1108-04EE-4CB7-BC27-225C8AA968C9}" dt="2022-05-11T19:54:44.353" v="1757" actId="931"/>
          <ac:picMkLst>
            <pc:docMk/>
            <pc:sldMk cId="667406837" sldId="883"/>
            <ac:picMk id="3" creationId="{17C844F8-4D9A-F5EA-20CF-6FF50ED06275}"/>
          </ac:picMkLst>
        </pc:picChg>
        <pc:picChg chg="add del mod">
          <ac:chgData name="Jany Walsh" userId="0310abeb887718a5" providerId="LiveId" clId="{401E1108-04EE-4CB7-BC27-225C8AA968C9}" dt="2022-05-11T19:55:11.487" v="1762" actId="478"/>
          <ac:picMkLst>
            <pc:docMk/>
            <pc:sldMk cId="667406837" sldId="883"/>
            <ac:picMk id="5" creationId="{8D79E82E-F425-C864-FA85-EFD96B660D88}"/>
          </ac:picMkLst>
        </pc:picChg>
        <pc:picChg chg="add del mod">
          <ac:chgData name="Jany Walsh" userId="0310abeb887718a5" providerId="LiveId" clId="{401E1108-04EE-4CB7-BC27-225C8AA968C9}" dt="2022-05-11T19:50:45.605" v="1714"/>
          <ac:picMkLst>
            <pc:docMk/>
            <pc:sldMk cId="667406837" sldId="883"/>
            <ac:picMk id="8" creationId="{14797C51-8A22-8462-7988-A47125D4BBAF}"/>
          </ac:picMkLst>
        </pc:picChg>
        <pc:picChg chg="add mod">
          <ac:chgData name="Jany Walsh" userId="0310abeb887718a5" providerId="LiveId" clId="{401E1108-04EE-4CB7-BC27-225C8AA968C9}" dt="2022-05-11T19:59:18.620" v="1779" actId="1076"/>
          <ac:picMkLst>
            <pc:docMk/>
            <pc:sldMk cId="667406837" sldId="883"/>
            <ac:picMk id="9" creationId="{F4F22949-6142-CC88-9952-FB3D63F4018A}"/>
          </ac:picMkLst>
        </pc:picChg>
        <pc:picChg chg="mod">
          <ac:chgData name="Jany Walsh" userId="0310abeb887718a5" providerId="LiveId" clId="{401E1108-04EE-4CB7-BC27-225C8AA968C9}" dt="2022-05-12T16:58:26.185" v="2670" actId="14100"/>
          <ac:picMkLst>
            <pc:docMk/>
            <pc:sldMk cId="667406837" sldId="883"/>
            <ac:picMk id="10" creationId="{3EAEB2FD-17F6-4466-AF07-8C40686241EA}"/>
          </ac:picMkLst>
        </pc:picChg>
        <pc:picChg chg="add del mod">
          <ac:chgData name="Jany Walsh" userId="0310abeb887718a5" providerId="LiveId" clId="{401E1108-04EE-4CB7-BC27-225C8AA968C9}" dt="2022-05-11T19:53:58.576" v="1753" actId="478"/>
          <ac:picMkLst>
            <pc:docMk/>
            <pc:sldMk cId="667406837" sldId="883"/>
            <ac:picMk id="16" creationId="{9209F386-9A9D-381B-9A04-B8A2B8CFD7F1}"/>
          </ac:picMkLst>
        </pc:picChg>
        <pc:picChg chg="mod">
          <ac:chgData name="Jany Walsh" userId="0310abeb887718a5" providerId="LiveId" clId="{401E1108-04EE-4CB7-BC27-225C8AA968C9}" dt="2022-05-11T20:59:50.160" v="2655" actId="1076"/>
          <ac:picMkLst>
            <pc:docMk/>
            <pc:sldMk cId="667406837" sldId="883"/>
            <ac:picMk id="17" creationId="{1654FCE7-51D4-905C-FD45-02807356853A}"/>
          </ac:picMkLst>
        </pc:picChg>
        <pc:picChg chg="mod">
          <ac:chgData name="Jany Walsh" userId="0310abeb887718a5" providerId="LiveId" clId="{401E1108-04EE-4CB7-BC27-225C8AA968C9}" dt="2022-05-12T16:58:55.329" v="2671" actId="207"/>
          <ac:picMkLst>
            <pc:docMk/>
            <pc:sldMk cId="667406837" sldId="883"/>
            <ac:picMk id="18" creationId="{A9E996D3-C9D6-DE2D-86A3-0EC1EAFDC794}"/>
          </ac:picMkLst>
        </pc:picChg>
        <pc:picChg chg="mod">
          <ac:chgData name="Jany Walsh" userId="0310abeb887718a5" providerId="LiveId" clId="{401E1108-04EE-4CB7-BC27-225C8AA968C9}" dt="2022-05-11T20:42:16.768" v="2539" actId="207"/>
          <ac:picMkLst>
            <pc:docMk/>
            <pc:sldMk cId="667406837" sldId="883"/>
            <ac:picMk id="19" creationId="{17C76EF1-43BA-B5CB-1F9E-E93B9FDF4DD2}"/>
          </ac:picMkLst>
        </pc:picChg>
        <pc:picChg chg="del">
          <ac:chgData name="Jany Walsh" userId="0310abeb887718a5" providerId="LiveId" clId="{401E1108-04EE-4CB7-BC27-225C8AA968C9}" dt="2022-05-11T19:49:55.387" v="1707" actId="478"/>
          <ac:picMkLst>
            <pc:docMk/>
            <pc:sldMk cId="667406837" sldId="883"/>
            <ac:picMk id="21" creationId="{5CEFC6E4-91EC-4F1D-A654-3A616C1AD685}"/>
          </ac:picMkLst>
        </pc:picChg>
        <pc:picChg chg="add del mod">
          <ac:chgData name="Jany Walsh" userId="0310abeb887718a5" providerId="LiveId" clId="{401E1108-04EE-4CB7-BC27-225C8AA968C9}" dt="2022-05-11T19:58:52.838" v="1773" actId="478"/>
          <ac:picMkLst>
            <pc:docMk/>
            <pc:sldMk cId="667406837" sldId="883"/>
            <ac:picMk id="22" creationId="{E187D5C1-EE2B-40A7-85A4-887B93729BD8}"/>
          </ac:picMkLst>
        </pc:picChg>
        <pc:picChg chg="add del mod">
          <ac:chgData name="Jany Walsh" userId="0310abeb887718a5" providerId="LiveId" clId="{401E1108-04EE-4CB7-BC27-225C8AA968C9}" dt="2022-05-11T19:58:20.246" v="1768" actId="478"/>
          <ac:picMkLst>
            <pc:docMk/>
            <pc:sldMk cId="667406837" sldId="883"/>
            <ac:picMk id="23" creationId="{C2B9872E-5365-4B83-A3B2-67576706F296}"/>
          </ac:picMkLst>
        </pc:picChg>
        <pc:picChg chg="add del mod ord">
          <ac:chgData name="Jany Walsh" userId="0310abeb887718a5" providerId="LiveId" clId="{401E1108-04EE-4CB7-BC27-225C8AA968C9}" dt="2022-05-11T20:07:13.234" v="1870" actId="478"/>
          <ac:picMkLst>
            <pc:docMk/>
            <pc:sldMk cId="667406837" sldId="883"/>
            <ac:picMk id="24" creationId="{5346B628-C9B4-6BC4-AA5E-DCED3B53E7EA}"/>
          </ac:picMkLst>
        </pc:picChg>
        <pc:picChg chg="add del mod ord">
          <ac:chgData name="Jany Walsh" userId="0310abeb887718a5" providerId="LiveId" clId="{401E1108-04EE-4CB7-BC27-225C8AA968C9}" dt="2022-05-11T20:07:12.411" v="1869" actId="478"/>
          <ac:picMkLst>
            <pc:docMk/>
            <pc:sldMk cId="667406837" sldId="883"/>
            <ac:picMk id="25" creationId="{80AED36A-1536-F6DE-01DB-6D90FC69CE9F}"/>
          </ac:picMkLst>
        </pc:picChg>
        <pc:cxnChg chg="add del mod">
          <ac:chgData name="Jany Walsh" userId="0310abeb887718a5" providerId="LiveId" clId="{401E1108-04EE-4CB7-BC27-225C8AA968C9}" dt="2022-05-11T19:58:27.802" v="1769" actId="478"/>
          <ac:cxnSpMkLst>
            <pc:docMk/>
            <pc:sldMk cId="667406837" sldId="883"/>
            <ac:cxnSpMk id="14" creationId="{606258C7-6AF2-5DCD-D88F-D799E3F1229A}"/>
          </ac:cxnSpMkLst>
        </pc:cxnChg>
      </pc:sldChg>
      <pc:sldChg chg="addSp delSp modSp add mod modNotes">
        <pc:chgData name="Jany Walsh" userId="0310abeb887718a5" providerId="LiveId" clId="{401E1108-04EE-4CB7-BC27-225C8AA968C9}" dt="2022-05-17T16:16:49.585" v="3083" actId="1076"/>
        <pc:sldMkLst>
          <pc:docMk/>
          <pc:sldMk cId="3227871998" sldId="884"/>
        </pc:sldMkLst>
        <pc:spChg chg="add mod">
          <ac:chgData name="Jany Walsh" userId="0310abeb887718a5" providerId="LiveId" clId="{401E1108-04EE-4CB7-BC27-225C8AA968C9}" dt="2022-05-11T20:18:44.392" v="2031" actId="208"/>
          <ac:spMkLst>
            <pc:docMk/>
            <pc:sldMk cId="3227871998" sldId="884"/>
            <ac:spMk id="41" creationId="{C7CFC09D-AC24-4692-8935-39AC75340974}"/>
          </ac:spMkLst>
        </pc:spChg>
        <pc:spChg chg="add mod">
          <ac:chgData name="Jany Walsh" userId="0310abeb887718a5" providerId="LiveId" clId="{401E1108-04EE-4CB7-BC27-225C8AA968C9}" dt="2022-05-11T20:22:30.940" v="2121" actId="20577"/>
          <ac:spMkLst>
            <pc:docMk/>
            <pc:sldMk cId="3227871998" sldId="884"/>
            <ac:spMk id="42" creationId="{858DEA4B-D8F8-4DB8-A8C6-95BBF7AC4F91}"/>
          </ac:spMkLst>
        </pc:spChg>
        <pc:spChg chg="mod ord">
          <ac:chgData name="Jany Walsh" userId="0310abeb887718a5" providerId="LiveId" clId="{401E1108-04EE-4CB7-BC27-225C8AA968C9}" dt="2022-05-17T16:16:49.585" v="3083" actId="1076"/>
          <ac:spMkLst>
            <pc:docMk/>
            <pc:sldMk cId="3227871998" sldId="884"/>
            <ac:spMk id="43" creationId="{80E76AC2-223E-75C9-4998-823E4953351A}"/>
          </ac:spMkLst>
        </pc:spChg>
        <pc:spChg chg="add mod">
          <ac:chgData name="Jany Walsh" userId="0310abeb887718a5" providerId="LiveId" clId="{401E1108-04EE-4CB7-BC27-225C8AA968C9}" dt="2022-05-11T20:18:31.439" v="2029" actId="208"/>
          <ac:spMkLst>
            <pc:docMk/>
            <pc:sldMk cId="3227871998" sldId="884"/>
            <ac:spMk id="45" creationId="{CA1F6A4A-FCDB-44B6-A34C-701F4E59B407}"/>
          </ac:spMkLst>
        </pc:spChg>
        <pc:spChg chg="add mod">
          <ac:chgData name="Jany Walsh" userId="0310abeb887718a5" providerId="LiveId" clId="{401E1108-04EE-4CB7-BC27-225C8AA968C9}" dt="2022-05-11T20:23:15.440" v="2204" actId="6549"/>
          <ac:spMkLst>
            <pc:docMk/>
            <pc:sldMk cId="3227871998" sldId="884"/>
            <ac:spMk id="46" creationId="{B559216C-FE6F-420C-BB27-6031FDC86A73}"/>
          </ac:spMkLst>
        </pc:spChg>
        <pc:spChg chg="add mod">
          <ac:chgData name="Jany Walsh" userId="0310abeb887718a5" providerId="LiveId" clId="{401E1108-04EE-4CB7-BC27-225C8AA968C9}" dt="2022-05-11T20:17:51.326" v="2027" actId="208"/>
          <ac:spMkLst>
            <pc:docMk/>
            <pc:sldMk cId="3227871998" sldId="884"/>
            <ac:spMk id="48" creationId="{9CAC4D05-141A-4C51-B5A9-3C3E0316D764}"/>
          </ac:spMkLst>
        </pc:spChg>
        <pc:spChg chg="add mod">
          <ac:chgData name="Jany Walsh" userId="0310abeb887718a5" providerId="LiveId" clId="{401E1108-04EE-4CB7-BC27-225C8AA968C9}" dt="2022-05-11T20:26:41.674" v="2363" actId="20577"/>
          <ac:spMkLst>
            <pc:docMk/>
            <pc:sldMk cId="3227871998" sldId="884"/>
            <ac:spMk id="49" creationId="{647AB98D-21BA-48F4-99F3-03310B185E23}"/>
          </ac:spMkLst>
        </pc:spChg>
        <pc:spChg chg="add mod">
          <ac:chgData name="Jany Walsh" userId="0310abeb887718a5" providerId="LiveId" clId="{401E1108-04EE-4CB7-BC27-225C8AA968C9}" dt="2022-05-11T20:17:33.734" v="2025" actId="208"/>
          <ac:spMkLst>
            <pc:docMk/>
            <pc:sldMk cId="3227871998" sldId="884"/>
            <ac:spMk id="51" creationId="{F598D5BC-FC18-4A9C-A28F-80D0815A5B8C}"/>
          </ac:spMkLst>
        </pc:spChg>
        <pc:spChg chg="add mod">
          <ac:chgData name="Jany Walsh" userId="0310abeb887718a5" providerId="LiveId" clId="{401E1108-04EE-4CB7-BC27-225C8AA968C9}" dt="2022-05-11T20:22:09.782" v="2065" actId="6549"/>
          <ac:spMkLst>
            <pc:docMk/>
            <pc:sldMk cId="3227871998" sldId="884"/>
            <ac:spMk id="52" creationId="{67150AA1-877D-4E8C-8B2A-7E73D69C0311}"/>
          </ac:spMkLst>
        </pc:spChg>
        <pc:spChg chg="add mod">
          <ac:chgData name="Jany Walsh" userId="0310abeb887718a5" providerId="LiveId" clId="{401E1108-04EE-4CB7-BC27-225C8AA968C9}" dt="2022-05-11T20:17:10.806" v="2022" actId="208"/>
          <ac:spMkLst>
            <pc:docMk/>
            <pc:sldMk cId="3227871998" sldId="884"/>
            <ac:spMk id="54" creationId="{666485B5-B3B5-4501-92A7-C05ECD2CB576}"/>
          </ac:spMkLst>
        </pc:spChg>
        <pc:spChg chg="del mod">
          <ac:chgData name="Jany Walsh" userId="0310abeb887718a5" providerId="LiveId" clId="{401E1108-04EE-4CB7-BC27-225C8AA968C9}" dt="2022-05-11T20:13:15.394" v="1962" actId="478"/>
          <ac:spMkLst>
            <pc:docMk/>
            <pc:sldMk cId="3227871998" sldId="884"/>
            <ac:spMk id="56" creationId="{88A8942A-1AE3-4C79-0439-4A9A0E0F590C}"/>
          </ac:spMkLst>
        </pc:spChg>
        <pc:spChg chg="del mod">
          <ac:chgData name="Jany Walsh" userId="0310abeb887718a5" providerId="LiveId" clId="{401E1108-04EE-4CB7-BC27-225C8AA968C9}" dt="2022-05-11T20:12:58.144" v="1956" actId="478"/>
          <ac:spMkLst>
            <pc:docMk/>
            <pc:sldMk cId="3227871998" sldId="884"/>
            <ac:spMk id="58" creationId="{3B0B304A-54BE-6B3A-7BD4-CCB422F20C0C}"/>
          </ac:spMkLst>
        </pc:spChg>
        <pc:spChg chg="del mod">
          <ac:chgData name="Jany Walsh" userId="0310abeb887718a5" providerId="LiveId" clId="{401E1108-04EE-4CB7-BC27-225C8AA968C9}" dt="2022-05-11T20:13:20.729" v="1967" actId="478"/>
          <ac:spMkLst>
            <pc:docMk/>
            <pc:sldMk cId="3227871998" sldId="884"/>
            <ac:spMk id="63" creationId="{5FA2D3C2-BA87-4A58-1E2D-82F94715554D}"/>
          </ac:spMkLst>
        </pc:spChg>
        <pc:spChg chg="add mod">
          <ac:chgData name="Jany Walsh" userId="0310abeb887718a5" providerId="LiveId" clId="{401E1108-04EE-4CB7-BC27-225C8AA968C9}" dt="2022-05-11T20:22:48.917" v="2162" actId="20577"/>
          <ac:spMkLst>
            <pc:docMk/>
            <pc:sldMk cId="3227871998" sldId="884"/>
            <ac:spMk id="64" creationId="{5C5899E4-E081-4D05-A9DF-7F6959A3BC41}"/>
          </ac:spMkLst>
        </pc:spChg>
        <pc:spChg chg="del">
          <ac:chgData name="Jany Walsh" userId="0310abeb887718a5" providerId="LiveId" clId="{401E1108-04EE-4CB7-BC27-225C8AA968C9}" dt="2022-05-11T20:16:08.245" v="2008" actId="478"/>
          <ac:spMkLst>
            <pc:docMk/>
            <pc:sldMk cId="3227871998" sldId="884"/>
            <ac:spMk id="66" creationId="{B2893E0E-7D9F-F149-1E01-324BE5B268A6}"/>
          </ac:spMkLst>
        </pc:spChg>
        <pc:spChg chg="del">
          <ac:chgData name="Jany Walsh" userId="0310abeb887718a5" providerId="LiveId" clId="{401E1108-04EE-4CB7-BC27-225C8AA968C9}" dt="2022-05-11T20:12:59.976" v="1957" actId="478"/>
          <ac:spMkLst>
            <pc:docMk/>
            <pc:sldMk cId="3227871998" sldId="884"/>
            <ac:spMk id="69" creationId="{6772E6E0-DA18-42E3-3998-49256F8ED31D}"/>
          </ac:spMkLst>
        </pc:spChg>
        <pc:spChg chg="del">
          <ac:chgData name="Jany Walsh" userId="0310abeb887718a5" providerId="LiveId" clId="{401E1108-04EE-4CB7-BC27-225C8AA968C9}" dt="2022-05-11T20:11:01.790" v="1930" actId="478"/>
          <ac:spMkLst>
            <pc:docMk/>
            <pc:sldMk cId="3227871998" sldId="884"/>
            <ac:spMk id="75" creationId="{B7EA1D14-15C3-242B-135D-BE558496CA42}"/>
          </ac:spMkLst>
        </pc:spChg>
        <pc:spChg chg="del">
          <ac:chgData name="Jany Walsh" userId="0310abeb887718a5" providerId="LiveId" clId="{401E1108-04EE-4CB7-BC27-225C8AA968C9}" dt="2022-05-11T20:13:34.289" v="1973" actId="478"/>
          <ac:spMkLst>
            <pc:docMk/>
            <pc:sldMk cId="3227871998" sldId="884"/>
            <ac:spMk id="85" creationId="{8277D39D-91B9-D71E-C28B-DF7CA6BDEAC6}"/>
          </ac:spMkLst>
        </pc:spChg>
        <pc:grpChg chg="mod">
          <ac:chgData name="Jany Walsh" userId="0310abeb887718a5" providerId="LiveId" clId="{401E1108-04EE-4CB7-BC27-225C8AA968C9}" dt="2022-05-11T20:46:51.960" v="2562" actId="1076"/>
          <ac:grpSpMkLst>
            <pc:docMk/>
            <pc:sldMk cId="3227871998" sldId="884"/>
            <ac:grpSpMk id="32" creationId="{853AA4EE-7E81-4D90-B5F3-47BD4457707C}"/>
          </ac:grpSpMkLst>
        </pc:grpChg>
        <pc:grpChg chg="del mod">
          <ac:chgData name="Jany Walsh" userId="0310abeb887718a5" providerId="LiveId" clId="{401E1108-04EE-4CB7-BC27-225C8AA968C9}" dt="2022-05-11T20:13:25.683" v="1970" actId="478"/>
          <ac:grpSpMkLst>
            <pc:docMk/>
            <pc:sldMk cId="3227871998" sldId="884"/>
            <ac:grpSpMk id="36" creationId="{2B7D6E66-36E7-FD3D-D169-26B09A956BB4}"/>
          </ac:grpSpMkLst>
        </pc:grpChg>
        <pc:grpChg chg="add mod">
          <ac:chgData name="Jany Walsh" userId="0310abeb887718a5" providerId="LiveId" clId="{401E1108-04EE-4CB7-BC27-225C8AA968C9}" dt="2022-05-11T20:16:39.914" v="2014" actId="1076"/>
          <ac:grpSpMkLst>
            <pc:docMk/>
            <pc:sldMk cId="3227871998" sldId="884"/>
            <ac:grpSpMk id="40" creationId="{6DB055F7-8468-4598-A9A1-58FEEEE2A92B}"/>
          </ac:grpSpMkLst>
        </pc:grpChg>
        <pc:grpChg chg="add mod">
          <ac:chgData name="Jany Walsh" userId="0310abeb887718a5" providerId="LiveId" clId="{401E1108-04EE-4CB7-BC27-225C8AA968C9}" dt="2022-05-11T20:16:43.330" v="2015" actId="1076"/>
          <ac:grpSpMkLst>
            <pc:docMk/>
            <pc:sldMk cId="3227871998" sldId="884"/>
            <ac:grpSpMk id="44" creationId="{E3FFD53C-0E1C-4577-9466-E67EDE0A1678}"/>
          </ac:grpSpMkLst>
        </pc:grpChg>
        <pc:grpChg chg="add mod">
          <ac:chgData name="Jany Walsh" userId="0310abeb887718a5" providerId="LiveId" clId="{401E1108-04EE-4CB7-BC27-225C8AA968C9}" dt="2022-05-11T20:16:47.314" v="2016" actId="1076"/>
          <ac:grpSpMkLst>
            <pc:docMk/>
            <pc:sldMk cId="3227871998" sldId="884"/>
            <ac:grpSpMk id="47" creationId="{9CB1270E-4FD2-4B18-A2CB-25669A0A5FF6}"/>
          </ac:grpSpMkLst>
        </pc:grpChg>
        <pc:grpChg chg="add mod">
          <ac:chgData name="Jany Walsh" userId="0310abeb887718a5" providerId="LiveId" clId="{401E1108-04EE-4CB7-BC27-225C8AA968C9}" dt="2022-05-11T20:16:50.418" v="2017" actId="1076"/>
          <ac:grpSpMkLst>
            <pc:docMk/>
            <pc:sldMk cId="3227871998" sldId="884"/>
            <ac:grpSpMk id="50" creationId="{E5392AAD-5CEF-44E2-A7AE-DCBD75F2C6E5}"/>
          </ac:grpSpMkLst>
        </pc:grpChg>
        <pc:grpChg chg="add mod">
          <ac:chgData name="Jany Walsh" userId="0310abeb887718a5" providerId="LiveId" clId="{401E1108-04EE-4CB7-BC27-225C8AA968C9}" dt="2022-05-11T20:16:57.450" v="2020" actId="1076"/>
          <ac:grpSpMkLst>
            <pc:docMk/>
            <pc:sldMk cId="3227871998" sldId="884"/>
            <ac:grpSpMk id="53" creationId="{88293DC8-51BC-4001-BACA-8358ADB84E36}"/>
          </ac:grpSpMkLst>
        </pc:grpChg>
        <pc:grpChg chg="add del mod">
          <ac:chgData name="Jany Walsh" userId="0310abeb887718a5" providerId="LiveId" clId="{401E1108-04EE-4CB7-BC27-225C8AA968C9}" dt="2022-05-11T20:12:30.419" v="1947" actId="478"/>
          <ac:grpSpMkLst>
            <pc:docMk/>
            <pc:sldMk cId="3227871998" sldId="884"/>
            <ac:grpSpMk id="65" creationId="{1035E7EB-F748-56CE-E657-14A29D30B06D}"/>
          </ac:grpSpMkLst>
        </pc:grpChg>
        <pc:grpChg chg="add mod ord">
          <ac:chgData name="Jany Walsh" userId="0310abeb887718a5" providerId="LiveId" clId="{401E1108-04EE-4CB7-BC27-225C8AA968C9}" dt="2022-05-11T20:57:46.109" v="2640" actId="1076"/>
          <ac:grpSpMkLst>
            <pc:docMk/>
            <pc:sldMk cId="3227871998" sldId="884"/>
            <ac:grpSpMk id="72" creationId="{4CE3C401-5D06-EF26-8BDD-BA52AE6BE483}"/>
          </ac:grpSpMkLst>
        </pc:grpChg>
        <pc:grpChg chg="add del mod">
          <ac:chgData name="Jany Walsh" userId="0310abeb887718a5" providerId="LiveId" clId="{401E1108-04EE-4CB7-BC27-225C8AA968C9}" dt="2022-05-11T20:13:53.508" v="1977" actId="478"/>
          <ac:grpSpMkLst>
            <pc:docMk/>
            <pc:sldMk cId="3227871998" sldId="884"/>
            <ac:grpSpMk id="76" creationId="{B312CC6D-10BB-EF1A-0DF5-20185063E8CE}"/>
          </ac:grpSpMkLst>
        </pc:grpChg>
        <pc:picChg chg="mod">
          <ac:chgData name="Jany Walsh" userId="0310abeb887718a5" providerId="LiveId" clId="{401E1108-04EE-4CB7-BC27-225C8AA968C9}" dt="2022-05-11T20:46:48.904" v="2561" actId="1076"/>
          <ac:picMkLst>
            <pc:docMk/>
            <pc:sldMk cId="3227871998" sldId="884"/>
            <ac:picMk id="31" creationId="{12F7CEF7-93EF-4A56-8579-CE544EE95434}"/>
          </ac:picMkLst>
        </pc:picChg>
        <pc:picChg chg="add mod">
          <ac:chgData name="Jany Walsh" userId="0310abeb887718a5" providerId="LiveId" clId="{401E1108-04EE-4CB7-BC27-225C8AA968C9}" dt="2022-05-11T20:16:54.474" v="2019" actId="1076"/>
          <ac:picMkLst>
            <pc:docMk/>
            <pc:sldMk cId="3227871998" sldId="884"/>
            <ac:picMk id="34" creationId="{C23F71F5-8071-4280-BF32-757D69ACBC87}"/>
          </ac:picMkLst>
        </pc:picChg>
        <pc:picChg chg="del">
          <ac:chgData name="Jany Walsh" userId="0310abeb887718a5" providerId="LiveId" clId="{401E1108-04EE-4CB7-BC27-225C8AA968C9}" dt="2022-05-11T20:10:41.861" v="1906" actId="478"/>
          <ac:picMkLst>
            <pc:docMk/>
            <pc:sldMk cId="3227871998" sldId="884"/>
            <ac:picMk id="35" creationId="{B47D676C-AF97-F0B1-2DC8-567965E83AFA}"/>
          </ac:picMkLst>
        </pc:picChg>
        <pc:picChg chg="del">
          <ac:chgData name="Jany Walsh" userId="0310abeb887718a5" providerId="LiveId" clId="{401E1108-04EE-4CB7-BC27-225C8AA968C9}" dt="2022-05-11T20:13:26.768" v="1971" actId="478"/>
          <ac:picMkLst>
            <pc:docMk/>
            <pc:sldMk cId="3227871998" sldId="884"/>
            <ac:picMk id="55" creationId="{38716126-C3AC-1F31-7896-3F661C737A6D}"/>
          </ac:picMkLst>
        </pc:picChg>
        <pc:picChg chg="del">
          <ac:chgData name="Jany Walsh" userId="0310abeb887718a5" providerId="LiveId" clId="{401E1108-04EE-4CB7-BC27-225C8AA968C9}" dt="2022-05-11T20:14:23.194" v="1986" actId="478"/>
          <ac:picMkLst>
            <pc:docMk/>
            <pc:sldMk cId="3227871998" sldId="884"/>
            <ac:picMk id="59" creationId="{E026C79D-8C59-5156-7012-62A0897147ED}"/>
          </ac:picMkLst>
        </pc:picChg>
        <pc:picChg chg="del">
          <ac:chgData name="Jany Walsh" userId="0310abeb887718a5" providerId="LiveId" clId="{401E1108-04EE-4CB7-BC27-225C8AA968C9}" dt="2022-05-11T20:17:00.830" v="2021" actId="478"/>
          <ac:picMkLst>
            <pc:docMk/>
            <pc:sldMk cId="3227871998" sldId="884"/>
            <ac:picMk id="60" creationId="{AA9DF155-9F00-6C7A-6713-DB7839DE8C18}"/>
          </ac:picMkLst>
        </pc:picChg>
        <pc:picChg chg="add del mod ord topLvl">
          <ac:chgData name="Jany Walsh" userId="0310abeb887718a5" providerId="LiveId" clId="{401E1108-04EE-4CB7-BC27-225C8AA968C9}" dt="2022-05-11T20:13:30.142" v="1972" actId="478"/>
          <ac:picMkLst>
            <pc:docMk/>
            <pc:sldMk cId="3227871998" sldId="884"/>
            <ac:picMk id="68" creationId="{BABDD098-7F5C-B40B-19F1-E4B8CE35AB22}"/>
          </ac:picMkLst>
        </pc:picChg>
        <pc:picChg chg="del mod topLvl">
          <ac:chgData name="Jany Walsh" userId="0310abeb887718a5" providerId="LiveId" clId="{401E1108-04EE-4CB7-BC27-225C8AA968C9}" dt="2022-05-11T20:12:30.419" v="1947" actId="478"/>
          <ac:picMkLst>
            <pc:docMk/>
            <pc:sldMk cId="3227871998" sldId="884"/>
            <ac:picMk id="71" creationId="{45ACCB99-687E-C94B-DB55-2FFF5F408C8B}"/>
          </ac:picMkLst>
        </pc:picChg>
        <pc:picChg chg="mod">
          <ac:chgData name="Jany Walsh" userId="0310abeb887718a5" providerId="LiveId" clId="{401E1108-04EE-4CB7-BC27-225C8AA968C9}" dt="2022-05-11T20:58:20.537" v="2644" actId="207"/>
          <ac:picMkLst>
            <pc:docMk/>
            <pc:sldMk cId="3227871998" sldId="884"/>
            <ac:picMk id="73" creationId="{A1681D4E-11BD-EA51-A78B-FCAE84BCCCAA}"/>
          </ac:picMkLst>
        </pc:picChg>
        <pc:picChg chg="mod">
          <ac:chgData name="Jany Walsh" userId="0310abeb887718a5" providerId="LiveId" clId="{401E1108-04EE-4CB7-BC27-225C8AA968C9}" dt="2022-05-11T20:58:24.782" v="2645" actId="1076"/>
          <ac:picMkLst>
            <pc:docMk/>
            <pc:sldMk cId="3227871998" sldId="884"/>
            <ac:picMk id="74" creationId="{8EAF8227-BE84-F636-88C7-7F134B99A7B4}"/>
          </ac:picMkLst>
        </pc:picChg>
        <pc:picChg chg="mod ord topLvl">
          <ac:chgData name="Jany Walsh" userId="0310abeb887718a5" providerId="LiveId" clId="{401E1108-04EE-4CB7-BC27-225C8AA968C9}" dt="2022-05-11T20:16:27.290" v="2012" actId="14100"/>
          <ac:picMkLst>
            <pc:docMk/>
            <pc:sldMk cId="3227871998" sldId="884"/>
            <ac:picMk id="77" creationId="{FF151312-AC60-D37A-B6CC-C4229E3C47E5}"/>
          </ac:picMkLst>
        </pc:picChg>
        <pc:picChg chg="del mod topLvl">
          <ac:chgData name="Jany Walsh" userId="0310abeb887718a5" providerId="LiveId" clId="{401E1108-04EE-4CB7-BC27-225C8AA968C9}" dt="2022-05-11T20:13:53.508" v="1977" actId="478"/>
          <ac:picMkLst>
            <pc:docMk/>
            <pc:sldMk cId="3227871998" sldId="884"/>
            <ac:picMk id="78" creationId="{4FBF9BFF-7895-2B1C-393D-40C5B176D451}"/>
          </ac:picMkLst>
        </pc:picChg>
        <pc:cxnChg chg="del mod">
          <ac:chgData name="Jany Walsh" userId="0310abeb887718a5" providerId="LiveId" clId="{401E1108-04EE-4CB7-BC27-225C8AA968C9}" dt="2022-05-11T20:13:17.621" v="1964" actId="478"/>
          <ac:cxnSpMkLst>
            <pc:docMk/>
            <pc:sldMk cId="3227871998" sldId="884"/>
            <ac:cxnSpMk id="57" creationId="{63327694-41E2-4ACE-1BD5-D2689016D45D}"/>
          </ac:cxnSpMkLst>
        </pc:cxnChg>
        <pc:cxnChg chg="del">
          <ac:chgData name="Jany Walsh" userId="0310abeb887718a5" providerId="LiveId" clId="{401E1108-04EE-4CB7-BC27-225C8AA968C9}" dt="2022-05-11T20:13:18.490" v="1965" actId="478"/>
          <ac:cxnSpMkLst>
            <pc:docMk/>
            <pc:sldMk cId="3227871998" sldId="884"/>
            <ac:cxnSpMk id="67" creationId="{6ADF1AD1-0E1D-83C4-BBE9-054D872AE5AA}"/>
          </ac:cxnSpMkLst>
        </pc:cxnChg>
        <pc:cxnChg chg="del">
          <ac:chgData name="Jany Walsh" userId="0310abeb887718a5" providerId="LiveId" clId="{401E1108-04EE-4CB7-BC27-225C8AA968C9}" dt="2022-05-11T20:13:22.244" v="1968" actId="478"/>
          <ac:cxnSpMkLst>
            <pc:docMk/>
            <pc:sldMk cId="3227871998" sldId="884"/>
            <ac:cxnSpMk id="82" creationId="{15A09FBA-02C6-A6EA-7056-52E579DE2637}"/>
          </ac:cxnSpMkLst>
        </pc:cxnChg>
      </pc:sldChg>
      <pc:sldChg chg="addSp delSp modSp add mod ord">
        <pc:chgData name="Jany Walsh" userId="0310abeb887718a5" providerId="LiveId" clId="{401E1108-04EE-4CB7-BC27-225C8AA968C9}" dt="2022-05-12T17:39:45.883" v="2795" actId="2711"/>
        <pc:sldMkLst>
          <pc:docMk/>
          <pc:sldMk cId="3696056577" sldId="885"/>
        </pc:sldMkLst>
        <pc:spChg chg="add mod">
          <ac:chgData name="Jany Walsh" userId="0310abeb887718a5" providerId="LiveId" clId="{401E1108-04EE-4CB7-BC27-225C8AA968C9}" dt="2022-05-12T17:39:45.883" v="2795" actId="2711"/>
          <ac:spMkLst>
            <pc:docMk/>
            <pc:sldMk cId="3696056577" sldId="885"/>
            <ac:spMk id="11" creationId="{A9E7512A-07A5-C158-D95F-91C0C0AEE8FA}"/>
          </ac:spMkLst>
        </pc:spChg>
        <pc:spChg chg="del">
          <ac:chgData name="Jany Walsh" userId="0310abeb887718a5" providerId="LiveId" clId="{401E1108-04EE-4CB7-BC27-225C8AA968C9}" dt="2022-05-11T20:43:15.608" v="2548" actId="478"/>
          <ac:spMkLst>
            <pc:docMk/>
            <pc:sldMk cId="3696056577" sldId="885"/>
            <ac:spMk id="12" creationId="{852E8636-3B5E-4EA1-B4FA-B5A7F26D526B}"/>
          </ac:spMkLst>
        </pc:spChg>
        <pc:spChg chg="del">
          <ac:chgData name="Jany Walsh" userId="0310abeb887718a5" providerId="LiveId" clId="{401E1108-04EE-4CB7-BC27-225C8AA968C9}" dt="2022-05-11T20:43:13.198" v="2546" actId="478"/>
          <ac:spMkLst>
            <pc:docMk/>
            <pc:sldMk cId="3696056577" sldId="885"/>
            <ac:spMk id="15" creationId="{EB9D7F09-E0B2-73F8-3CA8-76505FE776B6}"/>
          </ac:spMkLst>
        </pc:spChg>
        <pc:picChg chg="mod">
          <ac:chgData name="Jany Walsh" userId="0310abeb887718a5" providerId="LiveId" clId="{401E1108-04EE-4CB7-BC27-225C8AA968C9}" dt="2022-05-11T20:43:17.659" v="2549" actId="1076"/>
          <ac:picMkLst>
            <pc:docMk/>
            <pc:sldMk cId="3696056577" sldId="885"/>
            <ac:picMk id="9" creationId="{F4F22949-6142-CC88-9952-FB3D63F4018A}"/>
          </ac:picMkLst>
        </pc:picChg>
        <pc:picChg chg="mod">
          <ac:chgData name="Jany Walsh" userId="0310abeb887718a5" providerId="LiveId" clId="{401E1108-04EE-4CB7-BC27-225C8AA968C9}" dt="2022-05-12T17:11:12.768" v="2774" actId="207"/>
          <ac:picMkLst>
            <pc:docMk/>
            <pc:sldMk cId="3696056577" sldId="885"/>
            <ac:picMk id="17" creationId="{1654FCE7-51D4-905C-FD45-02807356853A}"/>
          </ac:picMkLst>
        </pc:picChg>
        <pc:picChg chg="mod">
          <ac:chgData name="Jany Walsh" userId="0310abeb887718a5" providerId="LiveId" clId="{401E1108-04EE-4CB7-BC27-225C8AA968C9}" dt="2022-05-12T17:11:10.623" v="2773" actId="207"/>
          <ac:picMkLst>
            <pc:docMk/>
            <pc:sldMk cId="3696056577" sldId="885"/>
            <ac:picMk id="18" creationId="{A9E996D3-C9D6-DE2D-86A3-0EC1EAFDC794}"/>
          </ac:picMkLst>
        </pc:picChg>
      </pc:sldChg>
      <pc:sldChg chg="addSp delSp modSp add mod modNotes">
        <pc:chgData name="Jany Walsh" userId="0310abeb887718a5" providerId="LiveId" clId="{401E1108-04EE-4CB7-BC27-225C8AA968C9}" dt="2022-05-13T13:11:17.717" v="3068"/>
        <pc:sldMkLst>
          <pc:docMk/>
          <pc:sldMk cId="3646006892" sldId="886"/>
        </pc:sldMkLst>
        <pc:spChg chg="add mod">
          <ac:chgData name="Jany Walsh" userId="0310abeb887718a5" providerId="LiveId" clId="{401E1108-04EE-4CB7-BC27-225C8AA968C9}" dt="2022-05-12T18:03:04.559" v="2937"/>
          <ac:spMkLst>
            <pc:docMk/>
            <pc:sldMk cId="3646006892" sldId="886"/>
            <ac:spMk id="32" creationId="{EAB27AAE-B060-A3FB-2D3E-392B78175734}"/>
          </ac:spMkLst>
        </pc:spChg>
        <pc:spChg chg="mod">
          <ac:chgData name="Jany Walsh" userId="0310abeb887718a5" providerId="LiveId" clId="{401E1108-04EE-4CB7-BC27-225C8AA968C9}" dt="2022-05-12T18:08:57.635" v="3055" actId="207"/>
          <ac:spMkLst>
            <pc:docMk/>
            <pc:sldMk cId="3646006892" sldId="886"/>
            <ac:spMk id="34" creationId="{F6ACC6D3-0A91-47BD-8D58-736557B68095}"/>
          </ac:spMkLst>
        </pc:spChg>
        <pc:spChg chg="ord">
          <ac:chgData name="Jany Walsh" userId="0310abeb887718a5" providerId="LiveId" clId="{401E1108-04EE-4CB7-BC27-225C8AA968C9}" dt="2022-05-12T18:04:13.139" v="2962" actId="166"/>
          <ac:spMkLst>
            <pc:docMk/>
            <pc:sldMk cId="3646006892" sldId="886"/>
            <ac:spMk id="35" creationId="{AE3F5C05-FDA4-B0EE-E110-B9412461CEAE}"/>
          </ac:spMkLst>
        </pc:spChg>
        <pc:spChg chg="mod">
          <ac:chgData name="Jany Walsh" userId="0310abeb887718a5" providerId="LiveId" clId="{401E1108-04EE-4CB7-BC27-225C8AA968C9}" dt="2022-05-12T18:05:12.125" v="2996" actId="20577"/>
          <ac:spMkLst>
            <pc:docMk/>
            <pc:sldMk cId="3646006892" sldId="886"/>
            <ac:spMk id="37" creationId="{309B46EF-4118-403D-8691-1C0CF60B6CA1}"/>
          </ac:spMkLst>
        </pc:spChg>
        <pc:spChg chg="mod">
          <ac:chgData name="Jany Walsh" userId="0310abeb887718a5" providerId="LiveId" clId="{401E1108-04EE-4CB7-BC27-225C8AA968C9}" dt="2022-05-12T18:09:01.867" v="3056" actId="207"/>
          <ac:spMkLst>
            <pc:docMk/>
            <pc:sldMk cId="3646006892" sldId="886"/>
            <ac:spMk id="38" creationId="{FF42C41F-CCE4-4A4A-AD91-9DC7BC97D423}"/>
          </ac:spMkLst>
        </pc:spChg>
        <pc:spChg chg="mod">
          <ac:chgData name="Jany Walsh" userId="0310abeb887718a5" providerId="LiveId" clId="{401E1108-04EE-4CB7-BC27-225C8AA968C9}" dt="2022-05-12T18:06:55.393" v="3038" actId="14100"/>
          <ac:spMkLst>
            <pc:docMk/>
            <pc:sldMk cId="3646006892" sldId="886"/>
            <ac:spMk id="41" creationId="{28B2CBAF-EF4F-4BEF-920A-10E49B19083B}"/>
          </ac:spMkLst>
        </pc:spChg>
        <pc:spChg chg="mod">
          <ac:chgData name="Jany Walsh" userId="0310abeb887718a5" providerId="LiveId" clId="{401E1108-04EE-4CB7-BC27-225C8AA968C9}" dt="2022-05-12T18:09:04.824" v="3057" actId="1076"/>
          <ac:spMkLst>
            <pc:docMk/>
            <pc:sldMk cId="3646006892" sldId="886"/>
            <ac:spMk id="42" creationId="{7B522BA8-116E-BCEF-4AEC-92FFB5D04087}"/>
          </ac:spMkLst>
        </pc:spChg>
        <pc:spChg chg="add mod">
          <ac:chgData name="Jany Walsh" userId="0310abeb887718a5" providerId="LiveId" clId="{401E1108-04EE-4CB7-BC27-225C8AA968C9}" dt="2022-05-12T18:04:20.593" v="2963" actId="1076"/>
          <ac:spMkLst>
            <pc:docMk/>
            <pc:sldMk cId="3646006892" sldId="886"/>
            <ac:spMk id="43" creationId="{8E45B63E-82B3-0D6A-7878-563F2AB043B4}"/>
          </ac:spMkLst>
        </pc:spChg>
        <pc:spChg chg="add mod">
          <ac:chgData name="Jany Walsh" userId="0310abeb887718a5" providerId="LiveId" clId="{401E1108-04EE-4CB7-BC27-225C8AA968C9}" dt="2022-05-12T18:04:57.993" v="2981" actId="1076"/>
          <ac:spMkLst>
            <pc:docMk/>
            <pc:sldMk cId="3646006892" sldId="886"/>
            <ac:spMk id="44" creationId="{9FE42660-E63E-110E-DBA4-E566D57877D2}"/>
          </ac:spMkLst>
        </pc:spChg>
        <pc:spChg chg="del">
          <ac:chgData name="Jany Walsh" userId="0310abeb887718a5" providerId="LiveId" clId="{401E1108-04EE-4CB7-BC27-225C8AA968C9}" dt="2022-05-12T18:03:30.572" v="2946" actId="478"/>
          <ac:spMkLst>
            <pc:docMk/>
            <pc:sldMk cId="3646006892" sldId="886"/>
            <ac:spMk id="45" creationId="{CF770B16-0531-492C-B516-13AFB18EEC7E}"/>
          </ac:spMkLst>
        </pc:spChg>
        <pc:spChg chg="del">
          <ac:chgData name="Jany Walsh" userId="0310abeb887718a5" providerId="LiveId" clId="{401E1108-04EE-4CB7-BC27-225C8AA968C9}" dt="2022-05-12T18:03:43.214" v="2953" actId="478"/>
          <ac:spMkLst>
            <pc:docMk/>
            <pc:sldMk cId="3646006892" sldId="886"/>
            <ac:spMk id="46" creationId="{BFF58AD4-BA05-4806-AD0F-83C1736AACA3}"/>
          </ac:spMkLst>
        </pc:spChg>
        <pc:spChg chg="add mod">
          <ac:chgData name="Jany Walsh" userId="0310abeb887718a5" providerId="LiveId" clId="{401E1108-04EE-4CB7-BC27-225C8AA968C9}" dt="2022-05-12T18:07:29.865" v="3043" actId="1076"/>
          <ac:spMkLst>
            <pc:docMk/>
            <pc:sldMk cId="3646006892" sldId="886"/>
            <ac:spMk id="49" creationId="{FE450F5B-166C-6601-3DC5-2D064D8CCBB1}"/>
          </ac:spMkLst>
        </pc:spChg>
        <pc:spChg chg="add mod">
          <ac:chgData name="Jany Walsh" userId="0310abeb887718a5" providerId="LiveId" clId="{401E1108-04EE-4CB7-BC27-225C8AA968C9}" dt="2022-05-12T18:09:21.312" v="3058" actId="1076"/>
          <ac:spMkLst>
            <pc:docMk/>
            <pc:sldMk cId="3646006892" sldId="886"/>
            <ac:spMk id="50" creationId="{AFF502BA-4E49-ED96-9A3D-007C618101DB}"/>
          </ac:spMkLst>
        </pc:spChg>
        <pc:spChg chg="add del mod">
          <ac:chgData name="Jany Walsh" userId="0310abeb887718a5" providerId="LiveId" clId="{401E1108-04EE-4CB7-BC27-225C8AA968C9}" dt="2022-05-12T18:10:16.019" v="3066" actId="478"/>
          <ac:spMkLst>
            <pc:docMk/>
            <pc:sldMk cId="3646006892" sldId="886"/>
            <ac:spMk id="52" creationId="{91DF38C6-6231-9B7F-D8ED-DA8E270095C7}"/>
          </ac:spMkLst>
        </pc:spChg>
        <pc:spChg chg="add del mod">
          <ac:chgData name="Jany Walsh" userId="0310abeb887718a5" providerId="LiveId" clId="{401E1108-04EE-4CB7-BC27-225C8AA968C9}" dt="2022-05-12T18:10:17.013" v="3067" actId="478"/>
          <ac:spMkLst>
            <pc:docMk/>
            <pc:sldMk cId="3646006892" sldId="886"/>
            <ac:spMk id="53" creationId="{803F692E-8FD3-2F38-D28D-5A324120DCE0}"/>
          </ac:spMkLst>
        </pc:spChg>
        <pc:spChg chg="mod">
          <ac:chgData name="Jany Walsh" userId="0310abeb887718a5" providerId="LiveId" clId="{401E1108-04EE-4CB7-BC27-225C8AA968C9}" dt="2022-05-12T18:03:26.892" v="2944" actId="20577"/>
          <ac:spMkLst>
            <pc:docMk/>
            <pc:sldMk cId="3646006892" sldId="886"/>
            <ac:spMk id="20492" creationId="{E94F3D27-7565-49A6-A938-E8095E2032BD}"/>
          </ac:spMkLst>
        </pc:spChg>
        <pc:spChg chg="del">
          <ac:chgData name="Jany Walsh" userId="0310abeb887718a5" providerId="LiveId" clId="{401E1108-04EE-4CB7-BC27-225C8AA968C9}" dt="2022-05-12T18:03:29.827" v="2945" actId="478"/>
          <ac:spMkLst>
            <pc:docMk/>
            <pc:sldMk cId="3646006892" sldId="886"/>
            <ac:spMk id="20493" creationId="{C4A24CB4-0ECA-45A6-8C14-427ABECE1E02}"/>
          </ac:spMkLst>
        </pc:spChg>
        <pc:spChg chg="del mod">
          <ac:chgData name="Jany Walsh" userId="0310abeb887718a5" providerId="LiveId" clId="{401E1108-04EE-4CB7-BC27-225C8AA968C9}" dt="2022-05-12T18:03:46.002" v="2954" actId="478"/>
          <ac:spMkLst>
            <pc:docMk/>
            <pc:sldMk cId="3646006892" sldId="886"/>
            <ac:spMk id="20496" creationId="{4D847A9A-4FE2-4478-8F8F-F5E7E0838F2F}"/>
          </ac:spMkLst>
        </pc:spChg>
        <pc:spChg chg="del mod">
          <ac:chgData name="Jany Walsh" userId="0310abeb887718a5" providerId="LiveId" clId="{401E1108-04EE-4CB7-BC27-225C8AA968C9}" dt="2022-05-12T18:03:42.419" v="2952" actId="478"/>
          <ac:spMkLst>
            <pc:docMk/>
            <pc:sldMk cId="3646006892" sldId="886"/>
            <ac:spMk id="20497" creationId="{D8739EF9-74C6-4A1E-B4CA-A9E4782921C1}"/>
          </ac:spMkLst>
        </pc:spChg>
        <pc:spChg chg="del mod">
          <ac:chgData name="Jany Walsh" userId="0310abeb887718a5" providerId="LiveId" clId="{401E1108-04EE-4CB7-BC27-225C8AA968C9}" dt="2022-05-12T18:03:31.995" v="2948" actId="478"/>
          <ac:spMkLst>
            <pc:docMk/>
            <pc:sldMk cId="3646006892" sldId="886"/>
            <ac:spMk id="20498" creationId="{5968EC89-CE6D-4FB0-9E48-F8820C989A41}"/>
          </ac:spMkLst>
        </pc:spChg>
        <pc:spChg chg="del">
          <ac:chgData name="Jany Walsh" userId="0310abeb887718a5" providerId="LiveId" clId="{401E1108-04EE-4CB7-BC27-225C8AA968C9}" dt="2022-05-12T18:03:41.613" v="2951" actId="478"/>
          <ac:spMkLst>
            <pc:docMk/>
            <pc:sldMk cId="3646006892" sldId="886"/>
            <ac:spMk id="20499" creationId="{3E984626-0330-4B46-A192-379BA3C75DC5}"/>
          </ac:spMkLst>
        </pc:spChg>
        <pc:spChg chg="mod">
          <ac:chgData name="Jany Walsh" userId="0310abeb887718a5" providerId="LiveId" clId="{401E1108-04EE-4CB7-BC27-225C8AA968C9}" dt="2022-05-12T18:05:21.772" v="3009" actId="20577"/>
          <ac:spMkLst>
            <pc:docMk/>
            <pc:sldMk cId="3646006892" sldId="886"/>
            <ac:spMk id="20504" creationId="{2604EFE3-4C99-47C2-92CA-2B914F9A49DA}"/>
          </ac:spMkLst>
        </pc:spChg>
        <pc:spChg chg="del">
          <ac:chgData name="Jany Walsh" userId="0310abeb887718a5" providerId="LiveId" clId="{401E1108-04EE-4CB7-BC27-225C8AA968C9}" dt="2022-05-12T18:05:35.019" v="3014" actId="478"/>
          <ac:spMkLst>
            <pc:docMk/>
            <pc:sldMk cId="3646006892" sldId="886"/>
            <ac:spMk id="20507" creationId="{A804931E-B798-45FA-A951-B4D61134EFB4}"/>
          </ac:spMkLst>
        </pc:spChg>
        <pc:spChg chg="del">
          <ac:chgData name="Jany Walsh" userId="0310abeb887718a5" providerId="LiveId" clId="{401E1108-04EE-4CB7-BC27-225C8AA968C9}" dt="2022-05-12T18:03:08.563" v="2938" actId="478"/>
          <ac:spMkLst>
            <pc:docMk/>
            <pc:sldMk cId="3646006892" sldId="886"/>
            <ac:spMk id="20510" creationId="{AB32CE6A-EF9D-4167-82FF-E31261F709CC}"/>
          </ac:spMkLst>
        </pc:spChg>
        <pc:picChg chg="del">
          <ac:chgData name="Jany Walsh" userId="0310abeb887718a5" providerId="LiveId" clId="{401E1108-04EE-4CB7-BC27-225C8AA968C9}" dt="2022-05-12T18:05:24.228" v="3010" actId="478"/>
          <ac:picMkLst>
            <pc:docMk/>
            <pc:sldMk cId="3646006892" sldId="886"/>
            <ac:picMk id="3" creationId="{F5CB8DFA-0107-56D0-7562-56A65C5BDEFB}"/>
          </ac:picMkLst>
        </pc:picChg>
        <pc:picChg chg="del">
          <ac:chgData name="Jany Walsh" userId="0310abeb887718a5" providerId="LiveId" clId="{401E1108-04EE-4CB7-BC27-225C8AA968C9}" dt="2022-05-12T18:03:57.292" v="2957" actId="478"/>
          <ac:picMkLst>
            <pc:docMk/>
            <pc:sldMk cId="3646006892" sldId="886"/>
            <ac:picMk id="33" creationId="{1C9018FF-9FFB-4E82-7810-A6BA7D879CEF}"/>
          </ac:picMkLst>
        </pc:picChg>
        <pc:picChg chg="add mod">
          <ac:chgData name="Jany Walsh" userId="0310abeb887718a5" providerId="LiveId" clId="{401E1108-04EE-4CB7-BC27-225C8AA968C9}" dt="2022-05-12T18:03:52.993" v="2956" actId="1076"/>
          <ac:picMkLst>
            <pc:docMk/>
            <pc:sldMk cId="3646006892" sldId="886"/>
            <ac:picMk id="36" creationId="{2D96FEAA-6542-B0E4-A212-A8B60C4BB3AB}"/>
          </ac:picMkLst>
        </pc:picChg>
        <pc:picChg chg="del">
          <ac:chgData name="Jany Walsh" userId="0310abeb887718a5" providerId="LiveId" clId="{401E1108-04EE-4CB7-BC27-225C8AA968C9}" dt="2022-05-12T18:09:31.407" v="3059" actId="478"/>
          <ac:picMkLst>
            <pc:docMk/>
            <pc:sldMk cId="3646006892" sldId="886"/>
            <ac:picMk id="40" creationId="{6E4B4C27-2493-35D6-FE77-F49E6832CB6D}"/>
          </ac:picMkLst>
        </pc:picChg>
        <pc:picChg chg="add mod">
          <ac:chgData name="Jany Walsh" userId="0310abeb887718a5" providerId="LiveId" clId="{401E1108-04EE-4CB7-BC27-225C8AA968C9}" dt="2022-05-12T18:05:30.969" v="3012" actId="1076"/>
          <ac:picMkLst>
            <pc:docMk/>
            <pc:sldMk cId="3646006892" sldId="886"/>
            <ac:picMk id="47" creationId="{0D507384-6820-DFAB-B08B-8B40B2944727}"/>
          </ac:picMkLst>
        </pc:picChg>
        <pc:picChg chg="add mod">
          <ac:chgData name="Jany Walsh" userId="0310abeb887718a5" providerId="LiveId" clId="{401E1108-04EE-4CB7-BC27-225C8AA968C9}" dt="2022-05-12T18:05:44.593" v="3018" actId="1076"/>
          <ac:picMkLst>
            <pc:docMk/>
            <pc:sldMk cId="3646006892" sldId="886"/>
            <ac:picMk id="48" creationId="{A12EDB45-F53D-C155-2E42-3512CD9DE7B0}"/>
          </ac:picMkLst>
        </pc:picChg>
        <pc:picChg chg="del">
          <ac:chgData name="Jany Walsh" userId="0310abeb887718a5" providerId="LiveId" clId="{401E1108-04EE-4CB7-BC27-225C8AA968C9}" dt="2022-05-12T18:07:23.548" v="3041" actId="478"/>
          <ac:picMkLst>
            <pc:docMk/>
            <pc:sldMk cId="3646006892" sldId="886"/>
            <ac:picMk id="51" creationId="{AE2B9C87-DEE9-40E4-B2CA-8EE22B14631B}"/>
          </ac:picMkLst>
        </pc:picChg>
        <pc:picChg chg="del mod">
          <ac:chgData name="Jany Walsh" userId="0310abeb887718a5" providerId="LiveId" clId="{401E1108-04EE-4CB7-BC27-225C8AA968C9}" dt="2022-05-12T18:07:32.891" v="3044" actId="478"/>
          <ac:picMkLst>
            <pc:docMk/>
            <pc:sldMk cId="3646006892" sldId="886"/>
            <ac:picMk id="62" creationId="{3C66A368-DDCD-493C-98F1-0B1A68085598}"/>
          </ac:picMkLst>
        </pc:picChg>
        <pc:picChg chg="del">
          <ac:chgData name="Jany Walsh" userId="0310abeb887718a5" providerId="LiveId" clId="{401E1108-04EE-4CB7-BC27-225C8AA968C9}" dt="2022-05-12T18:05:33.235" v="3013" actId="478"/>
          <ac:picMkLst>
            <pc:docMk/>
            <pc:sldMk cId="3646006892" sldId="886"/>
            <ac:picMk id="20508" creationId="{D275E437-FE34-45DD-BF1F-639D4A928383}"/>
          </ac:picMkLst>
        </pc:picChg>
        <pc:picChg chg="del">
          <ac:chgData name="Jany Walsh" userId="0310abeb887718a5" providerId="LiveId" clId="{401E1108-04EE-4CB7-BC27-225C8AA968C9}" dt="2022-05-12T18:05:36.276" v="3015" actId="478"/>
          <ac:picMkLst>
            <pc:docMk/>
            <pc:sldMk cId="3646006892" sldId="886"/>
            <ac:picMk id="20509" creationId="{5A1D00BB-CE3E-4380-A554-0BD093389264}"/>
          </ac:picMkLst>
        </pc:picChg>
      </pc:sldChg>
      <pc:sldChg chg="addSp delSp modSp add mod">
        <pc:chgData name="Jany Walsh" userId="0310abeb887718a5" providerId="LiveId" clId="{401E1108-04EE-4CB7-BC27-225C8AA968C9}" dt="2022-05-19T16:17:43.539" v="3298" actId="732"/>
        <pc:sldMkLst>
          <pc:docMk/>
          <pc:sldMk cId="3427146786" sldId="887"/>
        </pc:sldMkLst>
        <pc:spChg chg="add del mod">
          <ac:chgData name="Jany Walsh" userId="0310abeb887718a5" providerId="LiveId" clId="{401E1108-04EE-4CB7-BC27-225C8AA968C9}" dt="2022-05-19T15:52:22.208" v="3232" actId="478"/>
          <ac:spMkLst>
            <pc:docMk/>
            <pc:sldMk cId="3427146786" sldId="887"/>
            <ac:spMk id="3" creationId="{8E308AC3-E476-381D-71B2-CA73A4576C6B}"/>
          </ac:spMkLst>
        </pc:spChg>
        <pc:spChg chg="mod">
          <ac:chgData name="Jany Walsh" userId="0310abeb887718a5" providerId="LiveId" clId="{401E1108-04EE-4CB7-BC27-225C8AA968C9}" dt="2022-05-19T15:49:11.064" v="3220" actId="20577"/>
          <ac:spMkLst>
            <pc:docMk/>
            <pc:sldMk cId="3427146786" sldId="887"/>
            <ac:spMk id="11" creationId="{98F45920-B4B7-DDB8-1AC5-9C8A52A1FEBA}"/>
          </ac:spMkLst>
        </pc:spChg>
        <pc:spChg chg="del mod">
          <ac:chgData name="Jany Walsh" userId="0310abeb887718a5" providerId="LiveId" clId="{401E1108-04EE-4CB7-BC27-225C8AA968C9}" dt="2022-05-19T15:52:12.152" v="3231" actId="478"/>
          <ac:spMkLst>
            <pc:docMk/>
            <pc:sldMk cId="3427146786" sldId="887"/>
            <ac:spMk id="18436" creationId="{EC38C8B6-C270-4729-A015-52E0304C4B52}"/>
          </ac:spMkLst>
        </pc:spChg>
        <pc:grpChg chg="del">
          <ac:chgData name="Jany Walsh" userId="0310abeb887718a5" providerId="LiveId" clId="{401E1108-04EE-4CB7-BC27-225C8AA968C9}" dt="2022-05-19T16:03:50.099" v="3289" actId="478"/>
          <ac:grpSpMkLst>
            <pc:docMk/>
            <pc:sldMk cId="3427146786" sldId="887"/>
            <ac:grpSpMk id="7" creationId="{232CDA08-4339-4C03-9C0E-566AD167997A}"/>
          </ac:grpSpMkLst>
        </pc:grpChg>
        <pc:picChg chg="add mod modCrop">
          <ac:chgData name="Jany Walsh" userId="0310abeb887718a5" providerId="LiveId" clId="{401E1108-04EE-4CB7-BC27-225C8AA968C9}" dt="2022-05-19T16:17:43.539" v="3298" actId="732"/>
          <ac:picMkLst>
            <pc:docMk/>
            <pc:sldMk cId="3427146786" sldId="887"/>
            <ac:picMk id="3" creationId="{C5719513-3BF8-B2D4-9E69-7B7C0B6D9B1D}"/>
          </ac:picMkLst>
        </pc:picChg>
        <pc:picChg chg="add mod modCrop">
          <ac:chgData name="Jany Walsh" userId="0310abeb887718a5" providerId="LiveId" clId="{401E1108-04EE-4CB7-BC27-225C8AA968C9}" dt="2022-05-19T15:58:58.202" v="3259" actId="732"/>
          <ac:picMkLst>
            <pc:docMk/>
            <pc:sldMk cId="3427146786" sldId="887"/>
            <ac:picMk id="5" creationId="{A79B9FE9-EC12-7628-3280-DCF07D502630}"/>
          </ac:picMkLst>
        </pc:picChg>
        <pc:picChg chg="add del mod">
          <ac:chgData name="Jany Walsh" userId="0310abeb887718a5" providerId="LiveId" clId="{401E1108-04EE-4CB7-BC27-225C8AA968C9}" dt="2022-05-19T15:59:35.597" v="3264" actId="478"/>
          <ac:picMkLst>
            <pc:docMk/>
            <pc:sldMk cId="3427146786" sldId="887"/>
            <ac:picMk id="12" creationId="{2B0DD657-AE16-86D0-D98C-EFA1279583E1}"/>
          </ac:picMkLst>
        </pc:picChg>
        <pc:picChg chg="add mod modCrop">
          <ac:chgData name="Jany Walsh" userId="0310abeb887718a5" providerId="LiveId" clId="{401E1108-04EE-4CB7-BC27-225C8AA968C9}" dt="2022-05-19T15:59:03.770" v="3260" actId="1076"/>
          <ac:picMkLst>
            <pc:docMk/>
            <pc:sldMk cId="3427146786" sldId="887"/>
            <ac:picMk id="14" creationId="{BC0D25E7-8419-C9BC-3943-00758FBD84C6}"/>
          </ac:picMkLst>
        </pc:picChg>
        <pc:picChg chg="add del mod">
          <ac:chgData name="Jany Walsh" userId="0310abeb887718a5" providerId="LiveId" clId="{401E1108-04EE-4CB7-BC27-225C8AA968C9}" dt="2022-05-19T16:00:06.942" v="3269" actId="478"/>
          <ac:picMkLst>
            <pc:docMk/>
            <pc:sldMk cId="3427146786" sldId="887"/>
            <ac:picMk id="15" creationId="{C504291E-89C2-A299-19F5-81C2EAD24D52}"/>
          </ac:picMkLst>
        </pc:picChg>
        <pc:picChg chg="add del mod">
          <ac:chgData name="Jany Walsh" userId="0310abeb887718a5" providerId="LiveId" clId="{401E1108-04EE-4CB7-BC27-225C8AA968C9}" dt="2022-05-19T16:03:25.786" v="3284" actId="478"/>
          <ac:picMkLst>
            <pc:docMk/>
            <pc:sldMk cId="3427146786" sldId="887"/>
            <ac:picMk id="17" creationId="{E686D49C-A541-5587-E626-98A83A60F1BB}"/>
          </ac:picMkLst>
        </pc:picChg>
        <pc:picChg chg="add del mod">
          <ac:chgData name="Jany Walsh" userId="0310abeb887718a5" providerId="LiveId" clId="{401E1108-04EE-4CB7-BC27-225C8AA968C9}" dt="2022-05-19T16:03:27.322" v="3286" actId="478"/>
          <ac:picMkLst>
            <pc:docMk/>
            <pc:sldMk cId="3427146786" sldId="887"/>
            <ac:picMk id="19" creationId="{6E068203-ED1A-D6B1-FD8F-174BADAFA79D}"/>
          </ac:picMkLst>
        </pc:picChg>
        <pc:picChg chg="add del mod">
          <ac:chgData name="Jany Walsh" userId="0310abeb887718a5" providerId="LiveId" clId="{401E1108-04EE-4CB7-BC27-225C8AA968C9}" dt="2022-05-19T16:03:26.526" v="3285" actId="478"/>
          <ac:picMkLst>
            <pc:docMk/>
            <pc:sldMk cId="3427146786" sldId="887"/>
            <ac:picMk id="21" creationId="{3F4074A8-9B27-AF0D-821E-5495A6FB3DC5}"/>
          </ac:picMkLst>
        </pc:picChg>
        <pc:picChg chg="add del mod modCrop">
          <ac:chgData name="Jany Walsh" userId="0310abeb887718a5" providerId="LiveId" clId="{401E1108-04EE-4CB7-BC27-225C8AA968C9}" dt="2022-05-19T16:17:13.211" v="3295" actId="478"/>
          <ac:picMkLst>
            <pc:docMk/>
            <pc:sldMk cId="3427146786" sldId="887"/>
            <ac:picMk id="23" creationId="{BB25B0FC-0F81-EF31-1D4D-B2D067C62800}"/>
          </ac:picMkLst>
        </pc:picChg>
        <pc:picChg chg="add del mod">
          <ac:chgData name="Jany Walsh" userId="0310abeb887718a5" providerId="LiveId" clId="{401E1108-04EE-4CB7-BC27-225C8AA968C9}" dt="2022-05-19T15:54:09.919" v="3249" actId="478"/>
          <ac:picMkLst>
            <pc:docMk/>
            <pc:sldMk cId="3427146786" sldId="887"/>
            <ac:picMk id="1026" creationId="{A1284A0E-EF52-C68F-0013-9E97276EC453}"/>
          </ac:picMkLst>
        </pc:picChg>
        <pc:picChg chg="del">
          <ac:chgData name="Jany Walsh" userId="0310abeb887718a5" providerId="LiveId" clId="{401E1108-04EE-4CB7-BC27-225C8AA968C9}" dt="2022-05-19T15:52:23.544" v="3233" actId="478"/>
          <ac:picMkLst>
            <pc:docMk/>
            <pc:sldMk cId="3427146786" sldId="887"/>
            <ac:picMk id="28676" creationId="{C38C9F75-9CFE-4D93-BFCA-7BC79AE803D7}"/>
          </ac:picMkLst>
        </pc:picChg>
      </pc:sldChg>
      <pc:sldMasterChg chg="modSp modSldLayout">
        <pc:chgData name="Jany Walsh" userId="0310abeb887718a5" providerId="LiveId" clId="{401E1108-04EE-4CB7-BC27-225C8AA968C9}" dt="2022-05-10T17:15:09.842" v="643"/>
        <pc:sldMasterMkLst>
          <pc:docMk/>
          <pc:sldMasterMk cId="0" sldId="2147485051"/>
        </pc:sldMasterMkLst>
        <pc:spChg chg="mod">
          <ac:chgData name="Jany Walsh" userId="0310abeb887718a5" providerId="LiveId" clId="{401E1108-04EE-4CB7-BC27-225C8AA968C9}" dt="2022-05-10T17:15:09.842" v="643"/>
          <ac:spMkLst>
            <pc:docMk/>
            <pc:sldMasterMk cId="0" sldId="2147485051"/>
            <ac:spMk id="4" creationId="{808292DC-9F6C-41DB-8B05-B8061D9654B7}"/>
          </ac:spMkLst>
        </pc:spChg>
        <pc:spChg chg="mod">
          <ac:chgData name="Jany Walsh" userId="0310abeb887718a5" providerId="LiveId" clId="{401E1108-04EE-4CB7-BC27-225C8AA968C9}" dt="2022-05-10T17:15:09.842" v="643"/>
          <ac:spMkLst>
            <pc:docMk/>
            <pc:sldMasterMk cId="0" sldId="2147485051"/>
            <ac:spMk id="5" creationId="{80C00197-2432-4920-93C5-ECB99DB2361A}"/>
          </ac:spMkLst>
        </pc:spChg>
        <pc:spChg chg="mod">
          <ac:chgData name="Jany Walsh" userId="0310abeb887718a5" providerId="LiveId" clId="{401E1108-04EE-4CB7-BC27-225C8AA968C9}" dt="2022-05-10T17:15:09.842" v="643"/>
          <ac:spMkLst>
            <pc:docMk/>
            <pc:sldMasterMk cId="0" sldId="2147485051"/>
            <ac:spMk id="6" creationId="{84D607E7-6EBF-47C2-85B4-17B643C9A540}"/>
          </ac:spMkLst>
        </pc:spChg>
        <pc:spChg chg="mod">
          <ac:chgData name="Jany Walsh" userId="0310abeb887718a5" providerId="LiveId" clId="{401E1108-04EE-4CB7-BC27-225C8AA968C9}" dt="2022-05-10T17:15:09.842" v="643"/>
          <ac:spMkLst>
            <pc:docMk/>
            <pc:sldMasterMk cId="0" sldId="2147485051"/>
            <ac:spMk id="7" creationId="{7FAE6B07-6C89-40E0-8563-BE583779BB2B}"/>
          </ac:spMkLst>
        </pc:spChg>
        <pc:spChg chg="mod">
          <ac:chgData name="Jany Walsh" userId="0310abeb887718a5" providerId="LiveId" clId="{401E1108-04EE-4CB7-BC27-225C8AA968C9}" dt="2022-05-10T17:15:09.842" v="643"/>
          <ac:spMkLst>
            <pc:docMk/>
            <pc:sldMasterMk cId="0" sldId="2147485051"/>
            <ac:spMk id="1029" creationId="{0BF47B45-ADD2-4005-886C-D485EE93F098}"/>
          </ac:spMkLst>
        </pc:spChg>
        <pc:spChg chg="mod">
          <ac:chgData name="Jany Walsh" userId="0310abeb887718a5" providerId="LiveId" clId="{401E1108-04EE-4CB7-BC27-225C8AA968C9}" dt="2022-05-10T17:15:09.842" v="643"/>
          <ac:spMkLst>
            <pc:docMk/>
            <pc:sldMasterMk cId="0" sldId="2147485051"/>
            <ac:spMk id="1030" creationId="{89590079-8415-4112-9A82-657FD905284E}"/>
          </ac:spMkLst>
        </pc:spChg>
        <pc:sldLayoutChg chg="modSp">
          <pc:chgData name="Jany Walsh" userId="0310abeb887718a5" providerId="LiveId" clId="{401E1108-04EE-4CB7-BC27-225C8AA968C9}" dt="2022-05-10T17:15:09.842" v="643"/>
          <pc:sldLayoutMkLst>
            <pc:docMk/>
            <pc:sldMasterMk cId="0" sldId="2147485051"/>
            <pc:sldLayoutMk cId="674517524" sldId="2147485206"/>
          </pc:sldLayoutMkLst>
          <pc:spChg chg="mod">
            <ac:chgData name="Jany Walsh" userId="0310abeb887718a5" providerId="LiveId" clId="{401E1108-04EE-4CB7-BC27-225C8AA968C9}" dt="2022-05-10T17:15:09.842" v="643"/>
            <ac:spMkLst>
              <pc:docMk/>
              <pc:sldMasterMk cId="0" sldId="2147485051"/>
              <pc:sldLayoutMk cId="674517524" sldId="2147485206"/>
              <ac:spMk id="2" creationId="{00000000-0000-0000-0000-000000000000}"/>
            </ac:spMkLst>
          </pc:spChg>
          <pc:spChg chg="mod">
            <ac:chgData name="Jany Walsh" userId="0310abeb887718a5" providerId="LiveId" clId="{401E1108-04EE-4CB7-BC27-225C8AA968C9}" dt="2022-05-10T17:15:09.842" v="643"/>
            <ac:spMkLst>
              <pc:docMk/>
              <pc:sldMasterMk cId="0" sldId="2147485051"/>
              <pc:sldLayoutMk cId="674517524" sldId="2147485206"/>
              <ac:spMk id="3" creationId="{00000000-0000-0000-0000-000000000000}"/>
            </ac:spMkLst>
          </pc:spChg>
          <pc:spChg chg="mod">
            <ac:chgData name="Jany Walsh" userId="0310abeb887718a5" providerId="LiveId" clId="{401E1108-04EE-4CB7-BC27-225C8AA968C9}" dt="2022-05-10T17:15:09.842" v="643"/>
            <ac:spMkLst>
              <pc:docMk/>
              <pc:sldMasterMk cId="0" sldId="2147485051"/>
              <pc:sldLayoutMk cId="674517524" sldId="2147485206"/>
              <ac:spMk id="5" creationId="{C35A926F-9DCF-465C-89C6-B391F14A75B3}"/>
            </ac:spMkLst>
          </pc:spChg>
          <pc:spChg chg="mod">
            <ac:chgData name="Jany Walsh" userId="0310abeb887718a5" providerId="LiveId" clId="{401E1108-04EE-4CB7-BC27-225C8AA968C9}" dt="2022-05-10T17:15:09.842" v="643"/>
            <ac:spMkLst>
              <pc:docMk/>
              <pc:sldMasterMk cId="0" sldId="2147485051"/>
              <pc:sldLayoutMk cId="674517524" sldId="2147485206"/>
              <ac:spMk id="6" creationId="{AD5D5CD5-E453-4114-BF6A-3B5B60B65CA1}"/>
            </ac:spMkLst>
          </pc:spChg>
          <pc:spChg chg="mod">
            <ac:chgData name="Jany Walsh" userId="0310abeb887718a5" providerId="LiveId" clId="{401E1108-04EE-4CB7-BC27-225C8AA968C9}" dt="2022-05-10T17:15:09.842" v="643"/>
            <ac:spMkLst>
              <pc:docMk/>
              <pc:sldMasterMk cId="0" sldId="2147485051"/>
              <pc:sldLayoutMk cId="674517524" sldId="2147485206"/>
              <ac:spMk id="7" creationId="{31A316B8-FF67-4C1C-81F0-B4163EE40DA8}"/>
            </ac:spMkLst>
          </pc:spChg>
          <pc:spChg chg="mod">
            <ac:chgData name="Jany Walsh" userId="0310abeb887718a5" providerId="LiveId" clId="{401E1108-04EE-4CB7-BC27-225C8AA968C9}" dt="2022-05-10T17:15:09.842" v="643"/>
            <ac:spMkLst>
              <pc:docMk/>
              <pc:sldMasterMk cId="0" sldId="2147485051"/>
              <pc:sldLayoutMk cId="674517524" sldId="2147485206"/>
              <ac:spMk id="8" creationId="{A5469882-D5FC-41F3-BB03-C33E285A9A86}"/>
            </ac:spMkLst>
          </pc:spChg>
          <pc:spChg chg="mod">
            <ac:chgData name="Jany Walsh" userId="0310abeb887718a5" providerId="LiveId" clId="{401E1108-04EE-4CB7-BC27-225C8AA968C9}" dt="2022-05-10T17:15:09.842" v="643"/>
            <ac:spMkLst>
              <pc:docMk/>
              <pc:sldMasterMk cId="0" sldId="2147485051"/>
              <pc:sldLayoutMk cId="674517524" sldId="2147485206"/>
              <ac:spMk id="9" creationId="{DD0F1B46-D745-4801-8A7B-0218B30C0F9B}"/>
            </ac:spMkLst>
          </pc:spChg>
          <pc:spChg chg="mod">
            <ac:chgData name="Jany Walsh" userId="0310abeb887718a5" providerId="LiveId" clId="{401E1108-04EE-4CB7-BC27-225C8AA968C9}" dt="2022-05-10T17:15:09.842" v="643"/>
            <ac:spMkLst>
              <pc:docMk/>
              <pc:sldMasterMk cId="0" sldId="2147485051"/>
              <pc:sldLayoutMk cId="674517524" sldId="2147485206"/>
              <ac:spMk id="10" creationId="{1661EFAF-D095-4973-940A-1B90B9FB8189}"/>
            </ac:spMkLst>
          </pc:spChg>
          <pc:spChg chg="mod">
            <ac:chgData name="Jany Walsh" userId="0310abeb887718a5" providerId="LiveId" clId="{401E1108-04EE-4CB7-BC27-225C8AA968C9}" dt="2022-05-10T17:15:09.842" v="643"/>
            <ac:spMkLst>
              <pc:docMk/>
              <pc:sldMasterMk cId="0" sldId="2147485051"/>
              <pc:sldLayoutMk cId="674517524" sldId="2147485206"/>
              <ac:spMk id="11" creationId="{BC56C6E4-0627-4D25-B5CA-C80B2D3E87AD}"/>
            </ac:spMkLst>
          </pc:spChg>
          <pc:spChg chg="mod">
            <ac:chgData name="Jany Walsh" userId="0310abeb887718a5" providerId="LiveId" clId="{401E1108-04EE-4CB7-BC27-225C8AA968C9}" dt="2022-05-10T17:15:09.842" v="643"/>
            <ac:spMkLst>
              <pc:docMk/>
              <pc:sldMasterMk cId="0" sldId="2147485051"/>
              <pc:sldLayoutMk cId="674517524" sldId="2147485206"/>
              <ac:spMk id="12" creationId="{D0E33A66-41D7-421D-B764-4984348DAD02}"/>
            </ac:spMkLst>
          </pc:spChg>
          <pc:spChg chg="mod">
            <ac:chgData name="Jany Walsh" userId="0310abeb887718a5" providerId="LiveId" clId="{401E1108-04EE-4CB7-BC27-225C8AA968C9}" dt="2022-05-10T17:15:09.842" v="643"/>
            <ac:spMkLst>
              <pc:docMk/>
              <pc:sldMasterMk cId="0" sldId="2147485051"/>
              <pc:sldLayoutMk cId="674517524" sldId="2147485206"/>
              <ac:spMk id="14" creationId="{F5F4C288-59CC-47AD-9C5C-7EF08D727470}"/>
            </ac:spMkLst>
          </pc:spChg>
          <pc:spChg chg="mod">
            <ac:chgData name="Jany Walsh" userId="0310abeb887718a5" providerId="LiveId" clId="{401E1108-04EE-4CB7-BC27-225C8AA968C9}" dt="2022-05-10T17:15:09.842" v="643"/>
            <ac:spMkLst>
              <pc:docMk/>
              <pc:sldMasterMk cId="0" sldId="2147485051"/>
              <pc:sldLayoutMk cId="674517524" sldId="2147485206"/>
              <ac:spMk id="15" creationId="{DF3D6D1B-1E37-46F2-8663-26C51EE48EC5}"/>
            </ac:spMkLst>
          </pc:spChg>
          <pc:spChg chg="mod">
            <ac:chgData name="Jany Walsh" userId="0310abeb887718a5" providerId="LiveId" clId="{401E1108-04EE-4CB7-BC27-225C8AA968C9}" dt="2022-05-10T17:15:09.842" v="643"/>
            <ac:spMkLst>
              <pc:docMk/>
              <pc:sldMasterMk cId="0" sldId="2147485051"/>
              <pc:sldLayoutMk cId="674517524" sldId="2147485206"/>
              <ac:spMk id="16" creationId="{4EFA2F36-ACF1-456F-B73A-04DFD337481C}"/>
            </ac:spMkLst>
          </pc:spChg>
          <pc:grpChg chg="mod">
            <ac:chgData name="Jany Walsh" userId="0310abeb887718a5" providerId="LiveId" clId="{401E1108-04EE-4CB7-BC27-225C8AA968C9}" dt="2022-05-10T17:15:09.842" v="643"/>
            <ac:grpSpMkLst>
              <pc:docMk/>
              <pc:sldMasterMk cId="0" sldId="2147485051"/>
              <pc:sldLayoutMk cId="674517524" sldId="2147485206"/>
              <ac:grpSpMk id="4" creationId="{3B453612-023F-4EA5-A589-E5B8A193F1CD}"/>
            </ac:grpSpMkLst>
          </pc:grpChg>
          <pc:picChg chg="mod">
            <ac:chgData name="Jany Walsh" userId="0310abeb887718a5" providerId="LiveId" clId="{401E1108-04EE-4CB7-BC27-225C8AA968C9}" dt="2022-05-10T17:15:09.842" v="643"/>
            <ac:picMkLst>
              <pc:docMk/>
              <pc:sldMasterMk cId="0" sldId="2147485051"/>
              <pc:sldLayoutMk cId="674517524" sldId="2147485206"/>
              <ac:picMk id="13" creationId="{B385C850-1E8F-462B-AD99-93B3DFA6BEEE}"/>
            </ac:picMkLst>
          </pc:picChg>
        </pc:sldLayoutChg>
        <pc:sldLayoutChg chg="modSp">
          <pc:chgData name="Jany Walsh" userId="0310abeb887718a5" providerId="LiveId" clId="{401E1108-04EE-4CB7-BC27-225C8AA968C9}" dt="2022-05-10T17:15:09.842" v="643"/>
          <pc:sldLayoutMkLst>
            <pc:docMk/>
            <pc:sldMasterMk cId="0" sldId="2147485051"/>
            <pc:sldLayoutMk cId="663442881" sldId="2147485207"/>
          </pc:sldLayoutMkLst>
          <pc:spChg chg="mod">
            <ac:chgData name="Jany Walsh" userId="0310abeb887718a5" providerId="LiveId" clId="{401E1108-04EE-4CB7-BC27-225C8AA968C9}" dt="2022-05-10T17:15:09.842" v="643"/>
            <ac:spMkLst>
              <pc:docMk/>
              <pc:sldMasterMk cId="0" sldId="2147485051"/>
              <pc:sldLayoutMk cId="663442881" sldId="2147485207"/>
              <ac:spMk id="2" creationId="{54B2A64D-1FE3-4C82-97CA-6D5DB8AB16FA}"/>
            </ac:spMkLst>
          </pc:spChg>
          <pc:spChg chg="mod">
            <ac:chgData name="Jany Walsh" userId="0310abeb887718a5" providerId="LiveId" clId="{401E1108-04EE-4CB7-BC27-225C8AA968C9}" dt="2022-05-10T17:15:09.842" v="643"/>
            <ac:spMkLst>
              <pc:docMk/>
              <pc:sldMasterMk cId="0" sldId="2147485051"/>
              <pc:sldLayoutMk cId="663442881" sldId="2147485207"/>
              <ac:spMk id="4" creationId="{6C187CE0-14AE-43A2-B6F0-30833158E9EC}"/>
            </ac:spMkLst>
          </pc:spChg>
          <pc:spChg chg="mod">
            <ac:chgData name="Jany Walsh" userId="0310abeb887718a5" providerId="LiveId" clId="{401E1108-04EE-4CB7-BC27-225C8AA968C9}" dt="2022-05-10T17:15:09.842" v="643"/>
            <ac:spMkLst>
              <pc:docMk/>
              <pc:sldMasterMk cId="0" sldId="2147485051"/>
              <pc:sldLayoutMk cId="663442881" sldId="2147485207"/>
              <ac:spMk id="5" creationId="{BA322546-0DF6-46ED-8D03-34D2D68ACB29}"/>
            </ac:spMkLst>
          </pc:spChg>
          <pc:spChg chg="mod">
            <ac:chgData name="Jany Walsh" userId="0310abeb887718a5" providerId="LiveId" clId="{401E1108-04EE-4CB7-BC27-225C8AA968C9}" dt="2022-05-10T17:15:09.842" v="643"/>
            <ac:spMkLst>
              <pc:docMk/>
              <pc:sldMasterMk cId="0" sldId="2147485051"/>
              <pc:sldLayoutMk cId="663442881" sldId="2147485207"/>
              <ac:spMk id="6" creationId="{EA7B42B8-18C2-435C-ADE1-DB49C4DB2A0A}"/>
            </ac:spMkLst>
          </pc:spChg>
          <pc:spChg chg="mod">
            <ac:chgData name="Jany Walsh" userId="0310abeb887718a5" providerId="LiveId" clId="{401E1108-04EE-4CB7-BC27-225C8AA968C9}" dt="2022-05-10T17:15:09.842" v="643"/>
            <ac:spMkLst>
              <pc:docMk/>
              <pc:sldMasterMk cId="0" sldId="2147485051"/>
              <pc:sldLayoutMk cId="663442881" sldId="2147485207"/>
              <ac:spMk id="7" creationId="{48579294-6256-45C4-BC50-86FA0EB1DD81}"/>
            </ac:spMkLst>
          </pc:spChg>
          <pc:spChg chg="mod">
            <ac:chgData name="Jany Walsh" userId="0310abeb887718a5" providerId="LiveId" clId="{401E1108-04EE-4CB7-BC27-225C8AA968C9}" dt="2022-05-10T17:15:09.842" v="643"/>
            <ac:spMkLst>
              <pc:docMk/>
              <pc:sldMasterMk cId="0" sldId="2147485051"/>
              <pc:sldLayoutMk cId="663442881" sldId="2147485207"/>
              <ac:spMk id="8" creationId="{9F1680F6-CF75-4097-95C6-7F4EAD8D8C84}"/>
            </ac:spMkLst>
          </pc:spChg>
          <pc:spChg chg="mod">
            <ac:chgData name="Jany Walsh" userId="0310abeb887718a5" providerId="LiveId" clId="{401E1108-04EE-4CB7-BC27-225C8AA968C9}" dt="2022-05-10T17:15:09.842" v="643"/>
            <ac:spMkLst>
              <pc:docMk/>
              <pc:sldMasterMk cId="0" sldId="2147485051"/>
              <pc:sldLayoutMk cId="663442881" sldId="2147485207"/>
              <ac:spMk id="10" creationId="{D76FF98C-1A2D-441F-81E0-010C1A2087AC}"/>
            </ac:spMkLst>
          </pc:spChg>
          <pc:spChg chg="mod">
            <ac:chgData name="Jany Walsh" userId="0310abeb887718a5" providerId="LiveId" clId="{401E1108-04EE-4CB7-BC27-225C8AA968C9}" dt="2022-05-10T17:15:09.842" v="643"/>
            <ac:spMkLst>
              <pc:docMk/>
              <pc:sldMasterMk cId="0" sldId="2147485051"/>
              <pc:sldLayoutMk cId="663442881" sldId="2147485207"/>
              <ac:spMk id="11" creationId="{0DC1EFCF-363C-4776-B66B-01C0CFA87E13}"/>
            </ac:spMkLst>
          </pc:spChg>
          <pc:spChg chg="mod">
            <ac:chgData name="Jany Walsh" userId="0310abeb887718a5" providerId="LiveId" clId="{401E1108-04EE-4CB7-BC27-225C8AA968C9}" dt="2022-05-10T17:15:09.842" v="643"/>
            <ac:spMkLst>
              <pc:docMk/>
              <pc:sldMasterMk cId="0" sldId="2147485051"/>
              <pc:sldLayoutMk cId="663442881" sldId="2147485207"/>
              <ac:spMk id="12" creationId="{E70B796C-DA04-4153-B2A5-3ACB4C82D2B9}"/>
            </ac:spMkLst>
          </pc:spChg>
          <pc:spChg chg="mod">
            <ac:chgData name="Jany Walsh" userId="0310abeb887718a5" providerId="LiveId" clId="{401E1108-04EE-4CB7-BC27-225C8AA968C9}" dt="2022-05-10T17:15:09.842" v="643"/>
            <ac:spMkLst>
              <pc:docMk/>
              <pc:sldMasterMk cId="0" sldId="2147485051"/>
              <pc:sldLayoutMk cId="663442881" sldId="2147485207"/>
              <ac:spMk id="13" creationId="{51038A3D-41E9-4E0D-AB51-01AF925ABB4A}"/>
            </ac:spMkLst>
          </pc:spChg>
          <pc:spChg chg="mod">
            <ac:chgData name="Jany Walsh" userId="0310abeb887718a5" providerId="LiveId" clId="{401E1108-04EE-4CB7-BC27-225C8AA968C9}" dt="2022-05-10T17:15:09.842" v="643"/>
            <ac:spMkLst>
              <pc:docMk/>
              <pc:sldMasterMk cId="0" sldId="2147485051"/>
              <pc:sldLayoutMk cId="663442881" sldId="2147485207"/>
              <ac:spMk id="14" creationId="{893A2F20-BEE2-4E00-9CBE-1C66008B2F35}"/>
            </ac:spMkLst>
          </pc:spChg>
          <pc:spChg chg="mod">
            <ac:chgData name="Jany Walsh" userId="0310abeb887718a5" providerId="LiveId" clId="{401E1108-04EE-4CB7-BC27-225C8AA968C9}" dt="2022-05-10T17:15:09.842" v="643"/>
            <ac:spMkLst>
              <pc:docMk/>
              <pc:sldMasterMk cId="0" sldId="2147485051"/>
              <pc:sldLayoutMk cId="663442881" sldId="2147485207"/>
              <ac:spMk id="15" creationId="{5ABEAAAA-DBC5-4DEF-BF09-865C06F1F611}"/>
            </ac:spMkLst>
          </pc:spChg>
          <pc:spChg chg="mod">
            <ac:chgData name="Jany Walsh" userId="0310abeb887718a5" providerId="LiveId" clId="{401E1108-04EE-4CB7-BC27-225C8AA968C9}" dt="2022-05-10T17:15:09.842" v="643"/>
            <ac:spMkLst>
              <pc:docMk/>
              <pc:sldMasterMk cId="0" sldId="2147485051"/>
              <pc:sldLayoutMk cId="663442881" sldId="2147485207"/>
              <ac:spMk id="16" creationId="{93ACD35C-403B-4E4F-89E1-EA6C98076AD2}"/>
            </ac:spMkLst>
          </pc:spChg>
          <pc:spChg chg="mod">
            <ac:chgData name="Jany Walsh" userId="0310abeb887718a5" providerId="LiveId" clId="{401E1108-04EE-4CB7-BC27-225C8AA968C9}" dt="2022-05-10T17:15:09.842" v="643"/>
            <ac:spMkLst>
              <pc:docMk/>
              <pc:sldMasterMk cId="0" sldId="2147485051"/>
              <pc:sldLayoutMk cId="663442881" sldId="2147485207"/>
              <ac:spMk id="17" creationId="{9AB5960C-F300-4DB9-A087-52DC1C434E36}"/>
            </ac:spMkLst>
          </pc:spChg>
          <pc:spChg chg="mod">
            <ac:chgData name="Jany Walsh" userId="0310abeb887718a5" providerId="LiveId" clId="{401E1108-04EE-4CB7-BC27-225C8AA968C9}" dt="2022-05-10T17:15:09.842" v="643"/>
            <ac:spMkLst>
              <pc:docMk/>
              <pc:sldMasterMk cId="0" sldId="2147485051"/>
              <pc:sldLayoutMk cId="663442881" sldId="2147485207"/>
              <ac:spMk id="18" creationId="{38DA6339-841E-43E0-80F3-CA696A350CA2}"/>
            </ac:spMkLst>
          </pc:spChg>
          <pc:spChg chg="mod">
            <ac:chgData name="Jany Walsh" userId="0310abeb887718a5" providerId="LiveId" clId="{401E1108-04EE-4CB7-BC27-225C8AA968C9}" dt="2022-05-10T17:15:09.842" v="643"/>
            <ac:spMkLst>
              <pc:docMk/>
              <pc:sldMasterMk cId="0" sldId="2147485051"/>
              <pc:sldLayoutMk cId="663442881" sldId="2147485207"/>
              <ac:spMk id="19" creationId="{0C81E62A-075E-47AE-BBDB-9677ED55A08A}"/>
            </ac:spMkLst>
          </pc:spChg>
          <pc:spChg chg="mod">
            <ac:chgData name="Jany Walsh" userId="0310abeb887718a5" providerId="LiveId" clId="{401E1108-04EE-4CB7-BC27-225C8AA968C9}" dt="2022-05-10T17:15:09.842" v="643"/>
            <ac:spMkLst>
              <pc:docMk/>
              <pc:sldMasterMk cId="0" sldId="2147485051"/>
              <pc:sldLayoutMk cId="663442881" sldId="2147485207"/>
              <ac:spMk id="20" creationId="{66162A9F-C99B-4890-9EFD-69340A4939F1}"/>
            </ac:spMkLst>
          </pc:spChg>
          <pc:spChg chg="mod">
            <ac:chgData name="Jany Walsh" userId="0310abeb887718a5" providerId="LiveId" clId="{401E1108-04EE-4CB7-BC27-225C8AA968C9}" dt="2022-05-10T17:15:09.842" v="643"/>
            <ac:spMkLst>
              <pc:docMk/>
              <pc:sldMasterMk cId="0" sldId="2147485051"/>
              <pc:sldLayoutMk cId="663442881" sldId="2147485207"/>
              <ac:spMk id="21" creationId="{DD167A73-35C7-4972-B9E1-B395BB6E01D9}"/>
            </ac:spMkLst>
          </pc:spChg>
          <pc:grpChg chg="mod">
            <ac:chgData name="Jany Walsh" userId="0310abeb887718a5" providerId="LiveId" clId="{401E1108-04EE-4CB7-BC27-225C8AA968C9}" dt="2022-05-10T17:15:09.842" v="643"/>
            <ac:grpSpMkLst>
              <pc:docMk/>
              <pc:sldMasterMk cId="0" sldId="2147485051"/>
              <pc:sldLayoutMk cId="663442881" sldId="2147485207"/>
              <ac:grpSpMk id="3" creationId="{1C085A8A-1A87-4B37-9A85-844BB7B0BC2A}"/>
            </ac:grpSpMkLst>
          </pc:grpChg>
          <pc:picChg chg="mod">
            <ac:chgData name="Jany Walsh" userId="0310abeb887718a5" providerId="LiveId" clId="{401E1108-04EE-4CB7-BC27-225C8AA968C9}" dt="2022-05-10T17:15:09.842" v="643"/>
            <ac:picMkLst>
              <pc:docMk/>
              <pc:sldMasterMk cId="0" sldId="2147485051"/>
              <pc:sldLayoutMk cId="663442881" sldId="2147485207"/>
              <ac:picMk id="9" creationId="{3068141E-DC68-4644-B10C-6DA856C18521}"/>
            </ac:picMkLst>
          </pc:picChg>
        </pc:sldLayoutChg>
        <pc:sldLayoutChg chg="modSp">
          <pc:chgData name="Jany Walsh" userId="0310abeb887718a5" providerId="LiveId" clId="{401E1108-04EE-4CB7-BC27-225C8AA968C9}" dt="2022-05-10T17:15:09.842" v="643"/>
          <pc:sldLayoutMkLst>
            <pc:docMk/>
            <pc:sldMasterMk cId="0" sldId="2147485051"/>
            <pc:sldLayoutMk cId="4250474077" sldId="2147485208"/>
          </pc:sldLayoutMkLst>
          <pc:spChg chg="mod">
            <ac:chgData name="Jany Walsh" userId="0310abeb887718a5" providerId="LiveId" clId="{401E1108-04EE-4CB7-BC27-225C8AA968C9}" dt="2022-05-10T17:15:09.842" v="643"/>
            <ac:spMkLst>
              <pc:docMk/>
              <pc:sldMasterMk cId="0" sldId="2147485051"/>
              <pc:sldLayoutMk cId="4250474077" sldId="2147485208"/>
              <ac:spMk id="2" creationId="{00000000-0000-0000-0000-000000000000}"/>
            </ac:spMkLst>
          </pc:spChg>
          <pc:spChg chg="mod">
            <ac:chgData name="Jany Walsh" userId="0310abeb887718a5" providerId="LiveId" clId="{401E1108-04EE-4CB7-BC27-225C8AA968C9}" dt="2022-05-10T17:15:09.842" v="643"/>
            <ac:spMkLst>
              <pc:docMk/>
              <pc:sldMasterMk cId="0" sldId="2147485051"/>
              <pc:sldLayoutMk cId="4250474077" sldId="2147485208"/>
              <ac:spMk id="3" creationId="{00000000-0000-0000-0000-000000000000}"/>
            </ac:spMkLst>
          </pc:spChg>
          <pc:spChg chg="mod">
            <ac:chgData name="Jany Walsh" userId="0310abeb887718a5" providerId="LiveId" clId="{401E1108-04EE-4CB7-BC27-225C8AA968C9}" dt="2022-05-10T17:15:09.842" v="643"/>
            <ac:spMkLst>
              <pc:docMk/>
              <pc:sldMasterMk cId="0" sldId="2147485051"/>
              <pc:sldLayoutMk cId="4250474077" sldId="2147485208"/>
              <ac:spMk id="4" creationId="{AE8D7A9F-52E5-4B4E-8E37-BC0849ABA153}"/>
            </ac:spMkLst>
          </pc:spChg>
          <pc:spChg chg="mod">
            <ac:chgData name="Jany Walsh" userId="0310abeb887718a5" providerId="LiveId" clId="{401E1108-04EE-4CB7-BC27-225C8AA968C9}" dt="2022-05-10T17:15:09.842" v="643"/>
            <ac:spMkLst>
              <pc:docMk/>
              <pc:sldMasterMk cId="0" sldId="2147485051"/>
              <pc:sldLayoutMk cId="4250474077" sldId="2147485208"/>
              <ac:spMk id="5" creationId="{DEC5636E-C8DF-463C-81CB-CC0A023891B1}"/>
            </ac:spMkLst>
          </pc:spChg>
          <pc:spChg chg="mod">
            <ac:chgData name="Jany Walsh" userId="0310abeb887718a5" providerId="LiveId" clId="{401E1108-04EE-4CB7-BC27-225C8AA968C9}" dt="2022-05-10T17:15:09.842" v="643"/>
            <ac:spMkLst>
              <pc:docMk/>
              <pc:sldMasterMk cId="0" sldId="2147485051"/>
              <pc:sldLayoutMk cId="4250474077" sldId="2147485208"/>
              <ac:spMk id="6" creationId="{DE538F71-4F45-4295-8592-A47B277C47CF}"/>
            </ac:spMkLst>
          </pc:spChg>
          <pc:spChg chg="mod">
            <ac:chgData name="Jany Walsh" userId="0310abeb887718a5" providerId="LiveId" clId="{401E1108-04EE-4CB7-BC27-225C8AA968C9}" dt="2022-05-10T17:15:09.842" v="643"/>
            <ac:spMkLst>
              <pc:docMk/>
              <pc:sldMasterMk cId="0" sldId="2147485051"/>
              <pc:sldLayoutMk cId="4250474077" sldId="2147485208"/>
              <ac:spMk id="7" creationId="{2106C9DF-FB84-4BDC-9081-4D6E4788940A}"/>
            </ac:spMkLst>
          </pc:spChg>
          <pc:spChg chg="mod">
            <ac:chgData name="Jany Walsh" userId="0310abeb887718a5" providerId="LiveId" clId="{401E1108-04EE-4CB7-BC27-225C8AA968C9}" dt="2022-05-10T17:15:09.842" v="643"/>
            <ac:spMkLst>
              <pc:docMk/>
              <pc:sldMasterMk cId="0" sldId="2147485051"/>
              <pc:sldLayoutMk cId="4250474077" sldId="2147485208"/>
              <ac:spMk id="9" creationId="{C0ABDD0A-6360-4232-8E2F-CB5147752C9C}"/>
            </ac:spMkLst>
          </pc:spChg>
          <pc:picChg chg="mod">
            <ac:chgData name="Jany Walsh" userId="0310abeb887718a5" providerId="LiveId" clId="{401E1108-04EE-4CB7-BC27-225C8AA968C9}" dt="2022-05-10T17:15:09.842" v="643"/>
            <ac:picMkLst>
              <pc:docMk/>
              <pc:sldMasterMk cId="0" sldId="2147485051"/>
              <pc:sldLayoutMk cId="4250474077" sldId="2147485208"/>
              <ac:picMk id="8" creationId="{AFF82CCD-803A-4E3D-BBA7-7DE3C9F497D1}"/>
            </ac:picMkLst>
          </pc:picChg>
        </pc:sldLayoutChg>
        <pc:sldLayoutChg chg="modSp">
          <pc:chgData name="Jany Walsh" userId="0310abeb887718a5" providerId="LiveId" clId="{401E1108-04EE-4CB7-BC27-225C8AA968C9}" dt="2022-05-10T17:15:09.842" v="643"/>
          <pc:sldLayoutMkLst>
            <pc:docMk/>
            <pc:sldMasterMk cId="0" sldId="2147485051"/>
            <pc:sldLayoutMk cId="232696458" sldId="2147485209"/>
          </pc:sldLayoutMkLst>
          <pc:spChg chg="mod">
            <ac:chgData name="Jany Walsh" userId="0310abeb887718a5" providerId="LiveId" clId="{401E1108-04EE-4CB7-BC27-225C8AA968C9}" dt="2022-05-10T17:15:09.842" v="643"/>
            <ac:spMkLst>
              <pc:docMk/>
              <pc:sldMasterMk cId="0" sldId="2147485051"/>
              <pc:sldLayoutMk cId="232696458" sldId="2147485209"/>
              <ac:spMk id="2" creationId="{00000000-0000-0000-0000-000000000000}"/>
            </ac:spMkLst>
          </pc:spChg>
          <pc:spChg chg="mod">
            <ac:chgData name="Jany Walsh" userId="0310abeb887718a5" providerId="LiveId" clId="{401E1108-04EE-4CB7-BC27-225C8AA968C9}" dt="2022-05-10T17:15:09.842" v="643"/>
            <ac:spMkLst>
              <pc:docMk/>
              <pc:sldMasterMk cId="0" sldId="2147485051"/>
              <pc:sldLayoutMk cId="232696458" sldId="2147485209"/>
              <ac:spMk id="3" creationId="{00000000-0000-0000-0000-000000000000}"/>
            </ac:spMkLst>
          </pc:spChg>
          <pc:spChg chg="mod">
            <ac:chgData name="Jany Walsh" userId="0310abeb887718a5" providerId="LiveId" clId="{401E1108-04EE-4CB7-BC27-225C8AA968C9}" dt="2022-05-10T17:15:09.842" v="643"/>
            <ac:spMkLst>
              <pc:docMk/>
              <pc:sldMasterMk cId="0" sldId="2147485051"/>
              <pc:sldLayoutMk cId="232696458" sldId="2147485209"/>
              <ac:spMk id="4" creationId="{46AC602C-E20C-4DAF-A8C5-E919BA26CEC8}"/>
            </ac:spMkLst>
          </pc:spChg>
          <pc:spChg chg="mod">
            <ac:chgData name="Jany Walsh" userId="0310abeb887718a5" providerId="LiveId" clId="{401E1108-04EE-4CB7-BC27-225C8AA968C9}" dt="2022-05-10T17:15:09.842" v="643"/>
            <ac:spMkLst>
              <pc:docMk/>
              <pc:sldMasterMk cId="0" sldId="2147485051"/>
              <pc:sldLayoutMk cId="232696458" sldId="2147485209"/>
              <ac:spMk id="5" creationId="{18E15775-FB88-4E69-841B-336C38F10916}"/>
            </ac:spMkLst>
          </pc:spChg>
          <pc:spChg chg="mod">
            <ac:chgData name="Jany Walsh" userId="0310abeb887718a5" providerId="LiveId" clId="{401E1108-04EE-4CB7-BC27-225C8AA968C9}" dt="2022-05-10T17:15:09.842" v="643"/>
            <ac:spMkLst>
              <pc:docMk/>
              <pc:sldMasterMk cId="0" sldId="2147485051"/>
              <pc:sldLayoutMk cId="232696458" sldId="2147485209"/>
              <ac:spMk id="6" creationId="{E565A325-9232-4676-AEEA-FE5C849BD48A}"/>
            </ac:spMkLst>
          </pc:spChg>
          <pc:spChg chg="mod">
            <ac:chgData name="Jany Walsh" userId="0310abeb887718a5" providerId="LiveId" clId="{401E1108-04EE-4CB7-BC27-225C8AA968C9}" dt="2022-05-10T17:15:09.842" v="643"/>
            <ac:spMkLst>
              <pc:docMk/>
              <pc:sldMasterMk cId="0" sldId="2147485051"/>
              <pc:sldLayoutMk cId="232696458" sldId="2147485209"/>
              <ac:spMk id="7" creationId="{176846E2-632A-4689-98D2-DA78A10E874D}"/>
            </ac:spMkLst>
          </pc:spChg>
          <pc:spChg chg="mod">
            <ac:chgData name="Jany Walsh" userId="0310abeb887718a5" providerId="LiveId" clId="{401E1108-04EE-4CB7-BC27-225C8AA968C9}" dt="2022-05-10T17:15:09.842" v="643"/>
            <ac:spMkLst>
              <pc:docMk/>
              <pc:sldMasterMk cId="0" sldId="2147485051"/>
              <pc:sldLayoutMk cId="232696458" sldId="2147485209"/>
              <ac:spMk id="8" creationId="{E160425D-FF94-430B-B7CD-EE894B9BED1E}"/>
            </ac:spMkLst>
          </pc:spChg>
        </pc:sldLayoutChg>
        <pc:sldLayoutChg chg="modSp">
          <pc:chgData name="Jany Walsh" userId="0310abeb887718a5" providerId="LiveId" clId="{401E1108-04EE-4CB7-BC27-225C8AA968C9}" dt="2022-05-10T17:15:09.842" v="643"/>
          <pc:sldLayoutMkLst>
            <pc:docMk/>
            <pc:sldMasterMk cId="0" sldId="2147485051"/>
            <pc:sldLayoutMk cId="450613746" sldId="2147485210"/>
          </pc:sldLayoutMkLst>
          <pc:spChg chg="mod">
            <ac:chgData name="Jany Walsh" userId="0310abeb887718a5" providerId="LiveId" clId="{401E1108-04EE-4CB7-BC27-225C8AA968C9}" dt="2022-05-10T17:15:09.842" v="643"/>
            <ac:spMkLst>
              <pc:docMk/>
              <pc:sldMasterMk cId="0" sldId="2147485051"/>
              <pc:sldLayoutMk cId="450613746" sldId="2147485210"/>
              <ac:spMk id="2" creationId="{3CE22ACD-7982-4B79-9131-3BF045A21A47}"/>
            </ac:spMkLst>
          </pc:spChg>
          <pc:spChg chg="mod">
            <ac:chgData name="Jany Walsh" userId="0310abeb887718a5" providerId="LiveId" clId="{401E1108-04EE-4CB7-BC27-225C8AA968C9}" dt="2022-05-10T17:15:09.842" v="643"/>
            <ac:spMkLst>
              <pc:docMk/>
              <pc:sldMasterMk cId="0" sldId="2147485051"/>
              <pc:sldLayoutMk cId="450613746" sldId="2147485210"/>
              <ac:spMk id="3" creationId="{AF44581B-2F98-44B2-B05F-FE6AAF7433D0}"/>
            </ac:spMkLst>
          </pc:spChg>
          <pc:spChg chg="mod">
            <ac:chgData name="Jany Walsh" userId="0310abeb887718a5" providerId="LiveId" clId="{401E1108-04EE-4CB7-BC27-225C8AA968C9}" dt="2022-05-10T17:15:09.842" v="643"/>
            <ac:spMkLst>
              <pc:docMk/>
              <pc:sldMasterMk cId="0" sldId="2147485051"/>
              <pc:sldLayoutMk cId="450613746" sldId="2147485210"/>
              <ac:spMk id="4" creationId="{FA354769-BF01-4474-8CA4-DE86E63432CC}"/>
            </ac:spMkLst>
          </pc:spChg>
          <pc:spChg chg="mod">
            <ac:chgData name="Jany Walsh" userId="0310abeb887718a5" providerId="LiveId" clId="{401E1108-04EE-4CB7-BC27-225C8AA968C9}" dt="2022-05-10T17:15:09.842" v="643"/>
            <ac:spMkLst>
              <pc:docMk/>
              <pc:sldMasterMk cId="0" sldId="2147485051"/>
              <pc:sldLayoutMk cId="450613746" sldId="2147485210"/>
              <ac:spMk id="5" creationId="{F8C14B6F-8486-4E24-A2BE-438EA6D7E147}"/>
            </ac:spMkLst>
          </pc:spChg>
          <pc:picChg chg="mod">
            <ac:chgData name="Jany Walsh" userId="0310abeb887718a5" providerId="LiveId" clId="{401E1108-04EE-4CB7-BC27-225C8AA968C9}" dt="2022-05-10T17:15:09.842" v="643"/>
            <ac:picMkLst>
              <pc:docMk/>
              <pc:sldMasterMk cId="0" sldId="2147485051"/>
              <pc:sldLayoutMk cId="450613746" sldId="2147485210"/>
              <ac:picMk id="6" creationId="{D3150F0A-7725-475E-A8EA-E54F5DD7CE3B}"/>
            </ac:picMkLst>
          </pc:picChg>
        </pc:sldLayoutChg>
        <pc:sldLayoutChg chg="modSp">
          <pc:chgData name="Jany Walsh" userId="0310abeb887718a5" providerId="LiveId" clId="{401E1108-04EE-4CB7-BC27-225C8AA968C9}" dt="2022-05-10T17:15:09.842" v="643"/>
          <pc:sldLayoutMkLst>
            <pc:docMk/>
            <pc:sldMasterMk cId="0" sldId="2147485051"/>
            <pc:sldLayoutMk cId="1576501839" sldId="2147485211"/>
          </pc:sldLayoutMkLst>
          <pc:spChg chg="mod">
            <ac:chgData name="Jany Walsh" userId="0310abeb887718a5" providerId="LiveId" clId="{401E1108-04EE-4CB7-BC27-225C8AA968C9}" dt="2022-05-10T17:15:09.842" v="643"/>
            <ac:spMkLst>
              <pc:docMk/>
              <pc:sldMasterMk cId="0" sldId="2147485051"/>
              <pc:sldLayoutMk cId="1576501839" sldId="2147485211"/>
              <ac:spMk id="2" creationId="{150B012E-AA4F-465B-8726-5A06EDD90DB4}"/>
            </ac:spMkLst>
          </pc:spChg>
          <pc:spChg chg="mod">
            <ac:chgData name="Jany Walsh" userId="0310abeb887718a5" providerId="LiveId" clId="{401E1108-04EE-4CB7-BC27-225C8AA968C9}" dt="2022-05-10T17:15:09.842" v="643"/>
            <ac:spMkLst>
              <pc:docMk/>
              <pc:sldMasterMk cId="0" sldId="2147485051"/>
              <pc:sldLayoutMk cId="1576501839" sldId="2147485211"/>
              <ac:spMk id="3" creationId="{13A9E392-E1FC-40D3-B7BF-5522F1DDFE24}"/>
            </ac:spMkLst>
          </pc:spChg>
          <pc:spChg chg="mod">
            <ac:chgData name="Jany Walsh" userId="0310abeb887718a5" providerId="LiveId" clId="{401E1108-04EE-4CB7-BC27-225C8AA968C9}" dt="2022-05-10T17:15:09.842" v="643"/>
            <ac:spMkLst>
              <pc:docMk/>
              <pc:sldMasterMk cId="0" sldId="2147485051"/>
              <pc:sldLayoutMk cId="1576501839" sldId="2147485211"/>
              <ac:spMk id="4" creationId="{5C05B193-5568-4079-B646-0CEBFB605F6F}"/>
            </ac:spMkLst>
          </pc:spChg>
          <pc:spChg chg="mod">
            <ac:chgData name="Jany Walsh" userId="0310abeb887718a5" providerId="LiveId" clId="{401E1108-04EE-4CB7-BC27-225C8AA968C9}" dt="2022-05-10T17:15:09.842" v="643"/>
            <ac:spMkLst>
              <pc:docMk/>
              <pc:sldMasterMk cId="0" sldId="2147485051"/>
              <pc:sldLayoutMk cId="1576501839" sldId="2147485211"/>
              <ac:spMk id="5" creationId="{B7034C65-C3B2-4597-BB18-B35A48E1BCE6}"/>
            </ac:spMkLst>
          </pc:spChg>
        </pc:sldLayoutChg>
        <pc:sldLayoutChg chg="modSp">
          <pc:chgData name="Jany Walsh" userId="0310abeb887718a5" providerId="LiveId" clId="{401E1108-04EE-4CB7-BC27-225C8AA968C9}" dt="2022-05-10T17:15:09.842" v="643"/>
          <pc:sldLayoutMkLst>
            <pc:docMk/>
            <pc:sldMasterMk cId="0" sldId="2147485051"/>
            <pc:sldLayoutMk cId="2756402570" sldId="2147485212"/>
          </pc:sldLayoutMkLst>
          <pc:spChg chg="mod">
            <ac:chgData name="Jany Walsh" userId="0310abeb887718a5" providerId="LiveId" clId="{401E1108-04EE-4CB7-BC27-225C8AA968C9}" dt="2022-05-10T17:15:09.842" v="643"/>
            <ac:spMkLst>
              <pc:docMk/>
              <pc:sldMasterMk cId="0" sldId="2147485051"/>
              <pc:sldLayoutMk cId="2756402570" sldId="2147485212"/>
              <ac:spMk id="2" creationId="{00000000-0000-0000-0000-000000000000}"/>
            </ac:spMkLst>
          </pc:spChg>
          <pc:spChg chg="mod">
            <ac:chgData name="Jany Walsh" userId="0310abeb887718a5" providerId="LiveId" clId="{401E1108-04EE-4CB7-BC27-225C8AA968C9}" dt="2022-05-10T17:15:09.842" v="643"/>
            <ac:spMkLst>
              <pc:docMk/>
              <pc:sldMasterMk cId="0" sldId="2147485051"/>
              <pc:sldLayoutMk cId="2756402570" sldId="2147485212"/>
              <ac:spMk id="3" creationId="{00000000-0000-0000-0000-000000000000}"/>
            </ac:spMkLst>
          </pc:spChg>
          <pc:spChg chg="mod">
            <ac:chgData name="Jany Walsh" userId="0310abeb887718a5" providerId="LiveId" clId="{401E1108-04EE-4CB7-BC27-225C8AA968C9}" dt="2022-05-10T17:15:09.842" v="643"/>
            <ac:spMkLst>
              <pc:docMk/>
              <pc:sldMasterMk cId="0" sldId="2147485051"/>
              <pc:sldLayoutMk cId="2756402570" sldId="2147485212"/>
              <ac:spMk id="4" creationId="{3B7468C3-3836-4375-AC12-D647EE91FD33}"/>
            </ac:spMkLst>
          </pc:spChg>
          <pc:spChg chg="mod">
            <ac:chgData name="Jany Walsh" userId="0310abeb887718a5" providerId="LiveId" clId="{401E1108-04EE-4CB7-BC27-225C8AA968C9}" dt="2022-05-10T17:15:09.842" v="643"/>
            <ac:spMkLst>
              <pc:docMk/>
              <pc:sldMasterMk cId="0" sldId="2147485051"/>
              <pc:sldLayoutMk cId="2756402570" sldId="2147485212"/>
              <ac:spMk id="5" creationId="{40469A52-266E-4640-88D0-06CF7A5ECDCA}"/>
            </ac:spMkLst>
          </pc:spChg>
          <pc:spChg chg="mod">
            <ac:chgData name="Jany Walsh" userId="0310abeb887718a5" providerId="LiveId" clId="{401E1108-04EE-4CB7-BC27-225C8AA968C9}" dt="2022-05-10T17:15:09.842" v="643"/>
            <ac:spMkLst>
              <pc:docMk/>
              <pc:sldMasterMk cId="0" sldId="2147485051"/>
              <pc:sldLayoutMk cId="2756402570" sldId="2147485212"/>
              <ac:spMk id="6" creationId="{CB9A9AD9-81D0-412C-A2BC-8858678A93AE}"/>
            </ac:spMkLst>
          </pc:spChg>
          <pc:spChg chg="mod">
            <ac:chgData name="Jany Walsh" userId="0310abeb887718a5" providerId="LiveId" clId="{401E1108-04EE-4CB7-BC27-225C8AA968C9}" dt="2022-05-10T17:15:09.842" v="643"/>
            <ac:spMkLst>
              <pc:docMk/>
              <pc:sldMasterMk cId="0" sldId="2147485051"/>
              <pc:sldLayoutMk cId="2756402570" sldId="2147485212"/>
              <ac:spMk id="7" creationId="{BD846474-0E3B-4DC9-A750-FF36CCDE6BDE}"/>
            </ac:spMkLst>
          </pc:spChg>
          <pc:spChg chg="mod">
            <ac:chgData name="Jany Walsh" userId="0310abeb887718a5" providerId="LiveId" clId="{401E1108-04EE-4CB7-BC27-225C8AA968C9}" dt="2022-05-10T17:15:09.842" v="643"/>
            <ac:spMkLst>
              <pc:docMk/>
              <pc:sldMasterMk cId="0" sldId="2147485051"/>
              <pc:sldLayoutMk cId="2756402570" sldId="2147485212"/>
              <ac:spMk id="8" creationId="{60DA062E-A399-4101-BE06-38ECD0F5B093}"/>
            </ac:spMkLst>
          </pc:spChg>
          <pc:spChg chg="mod">
            <ac:chgData name="Jany Walsh" userId="0310abeb887718a5" providerId="LiveId" clId="{401E1108-04EE-4CB7-BC27-225C8AA968C9}" dt="2022-05-10T17:15:09.842" v="643"/>
            <ac:spMkLst>
              <pc:docMk/>
              <pc:sldMasterMk cId="0" sldId="2147485051"/>
              <pc:sldLayoutMk cId="2756402570" sldId="2147485212"/>
              <ac:spMk id="10" creationId="{2B523776-845F-4255-9CE5-D0964BA03246}"/>
            </ac:spMkLst>
          </pc:spChg>
          <pc:picChg chg="mod">
            <ac:chgData name="Jany Walsh" userId="0310abeb887718a5" providerId="LiveId" clId="{401E1108-04EE-4CB7-BC27-225C8AA968C9}" dt="2022-05-10T17:15:09.842" v="643"/>
            <ac:picMkLst>
              <pc:docMk/>
              <pc:sldMasterMk cId="0" sldId="2147485051"/>
              <pc:sldLayoutMk cId="2756402570" sldId="2147485212"/>
              <ac:picMk id="9" creationId="{62E50736-3437-4015-9EFC-89C97A859C7F}"/>
            </ac:picMkLst>
          </pc:picChg>
        </pc:sldLayoutChg>
        <pc:sldLayoutChg chg="modSp">
          <pc:chgData name="Jany Walsh" userId="0310abeb887718a5" providerId="LiveId" clId="{401E1108-04EE-4CB7-BC27-225C8AA968C9}" dt="2022-05-10T17:15:09.842" v="643"/>
          <pc:sldLayoutMkLst>
            <pc:docMk/>
            <pc:sldMasterMk cId="0" sldId="2147485051"/>
            <pc:sldLayoutMk cId="516321422" sldId="2147485213"/>
          </pc:sldLayoutMkLst>
          <pc:spChg chg="mod">
            <ac:chgData name="Jany Walsh" userId="0310abeb887718a5" providerId="LiveId" clId="{401E1108-04EE-4CB7-BC27-225C8AA968C9}" dt="2022-05-10T17:15:09.842" v="643"/>
            <ac:spMkLst>
              <pc:docMk/>
              <pc:sldMasterMk cId="0" sldId="2147485051"/>
              <pc:sldLayoutMk cId="516321422" sldId="2147485213"/>
              <ac:spMk id="2" creationId="{63F9DADA-BAA1-435F-8936-6517147B1FE7}"/>
            </ac:spMkLst>
          </pc:spChg>
          <pc:spChg chg="mod">
            <ac:chgData name="Jany Walsh" userId="0310abeb887718a5" providerId="LiveId" clId="{401E1108-04EE-4CB7-BC27-225C8AA968C9}" dt="2022-05-10T17:15:09.842" v="643"/>
            <ac:spMkLst>
              <pc:docMk/>
              <pc:sldMasterMk cId="0" sldId="2147485051"/>
              <pc:sldLayoutMk cId="516321422" sldId="2147485213"/>
              <ac:spMk id="3" creationId="{B25E4588-370D-4E79-A4FC-13A95E392F32}"/>
            </ac:spMkLst>
          </pc:spChg>
          <pc:spChg chg="mod">
            <ac:chgData name="Jany Walsh" userId="0310abeb887718a5" providerId="LiveId" clId="{401E1108-04EE-4CB7-BC27-225C8AA968C9}" dt="2022-05-10T17:15:09.842" v="643"/>
            <ac:spMkLst>
              <pc:docMk/>
              <pc:sldMasterMk cId="0" sldId="2147485051"/>
              <pc:sldLayoutMk cId="516321422" sldId="2147485213"/>
              <ac:spMk id="4" creationId="{EF21FA15-D78E-4E60-8059-58403F2AE377}"/>
            </ac:spMkLst>
          </pc:spChg>
          <pc:spChg chg="mod">
            <ac:chgData name="Jany Walsh" userId="0310abeb887718a5" providerId="LiveId" clId="{401E1108-04EE-4CB7-BC27-225C8AA968C9}" dt="2022-05-10T17:15:09.842" v="643"/>
            <ac:spMkLst>
              <pc:docMk/>
              <pc:sldMasterMk cId="0" sldId="2147485051"/>
              <pc:sldLayoutMk cId="516321422" sldId="2147485213"/>
              <ac:spMk id="5" creationId="{E362539F-5E04-4AFF-BE79-3BA32BEF1FFA}"/>
            </ac:spMkLst>
          </pc:spChg>
          <pc:spChg chg="mod">
            <ac:chgData name="Jany Walsh" userId="0310abeb887718a5" providerId="LiveId" clId="{401E1108-04EE-4CB7-BC27-225C8AA968C9}" dt="2022-05-10T17:15:09.842" v="643"/>
            <ac:spMkLst>
              <pc:docMk/>
              <pc:sldMasterMk cId="0" sldId="2147485051"/>
              <pc:sldLayoutMk cId="516321422" sldId="2147485213"/>
              <ac:spMk id="6" creationId="{7F699415-BE41-42AC-8EC4-CDC47BAC8F22}"/>
            </ac:spMkLst>
          </pc:spChg>
          <pc:picChg chg="mod">
            <ac:chgData name="Jany Walsh" userId="0310abeb887718a5" providerId="LiveId" clId="{401E1108-04EE-4CB7-BC27-225C8AA968C9}" dt="2022-05-10T17:15:09.842" v="643"/>
            <ac:picMkLst>
              <pc:docMk/>
              <pc:sldMasterMk cId="0" sldId="2147485051"/>
              <pc:sldLayoutMk cId="516321422" sldId="2147485213"/>
              <ac:picMk id="7" creationId="{6E63CFD9-6F33-4436-950C-712CD12CF1C6}"/>
            </ac:picMkLst>
          </pc:picChg>
        </pc:sldLayoutChg>
        <pc:sldLayoutChg chg="modSp">
          <pc:chgData name="Jany Walsh" userId="0310abeb887718a5" providerId="LiveId" clId="{401E1108-04EE-4CB7-BC27-225C8AA968C9}" dt="2022-05-10T17:15:09.842" v="643"/>
          <pc:sldLayoutMkLst>
            <pc:docMk/>
            <pc:sldMasterMk cId="0" sldId="2147485051"/>
            <pc:sldLayoutMk cId="2429858135" sldId="2147485214"/>
          </pc:sldLayoutMkLst>
          <pc:spChg chg="mod">
            <ac:chgData name="Jany Walsh" userId="0310abeb887718a5" providerId="LiveId" clId="{401E1108-04EE-4CB7-BC27-225C8AA968C9}" dt="2022-05-10T17:15:09.842" v="643"/>
            <ac:spMkLst>
              <pc:docMk/>
              <pc:sldMasterMk cId="0" sldId="2147485051"/>
              <pc:sldLayoutMk cId="2429858135" sldId="2147485214"/>
              <ac:spMk id="2" creationId="{1BD43F84-86CB-4A24-9EE2-9439BEEC9733}"/>
            </ac:spMkLst>
          </pc:spChg>
          <pc:spChg chg="mod">
            <ac:chgData name="Jany Walsh" userId="0310abeb887718a5" providerId="LiveId" clId="{401E1108-04EE-4CB7-BC27-225C8AA968C9}" dt="2022-05-10T17:15:09.842" v="643"/>
            <ac:spMkLst>
              <pc:docMk/>
              <pc:sldMasterMk cId="0" sldId="2147485051"/>
              <pc:sldLayoutMk cId="2429858135" sldId="2147485214"/>
              <ac:spMk id="3" creationId="{CBFBC2F7-92C3-468F-92D4-EC85D7C914B6}"/>
            </ac:spMkLst>
          </pc:spChg>
          <pc:spChg chg="mod">
            <ac:chgData name="Jany Walsh" userId="0310abeb887718a5" providerId="LiveId" clId="{401E1108-04EE-4CB7-BC27-225C8AA968C9}" dt="2022-05-10T17:15:09.842" v="643"/>
            <ac:spMkLst>
              <pc:docMk/>
              <pc:sldMasterMk cId="0" sldId="2147485051"/>
              <pc:sldLayoutMk cId="2429858135" sldId="2147485214"/>
              <ac:spMk id="4" creationId="{ACD5DE13-C085-46FE-A215-E4DA0E7A472B}"/>
            </ac:spMkLst>
          </pc:spChg>
          <pc:spChg chg="mod">
            <ac:chgData name="Jany Walsh" userId="0310abeb887718a5" providerId="LiveId" clId="{401E1108-04EE-4CB7-BC27-225C8AA968C9}" dt="2022-05-10T17:15:09.842" v="643"/>
            <ac:spMkLst>
              <pc:docMk/>
              <pc:sldMasterMk cId="0" sldId="2147485051"/>
              <pc:sldLayoutMk cId="2429858135" sldId="2147485214"/>
              <ac:spMk id="5" creationId="{012790A1-C480-4CFA-AC23-95D6633E23AE}"/>
            </ac:spMkLst>
          </pc:spChg>
          <pc:spChg chg="mod">
            <ac:chgData name="Jany Walsh" userId="0310abeb887718a5" providerId="LiveId" clId="{401E1108-04EE-4CB7-BC27-225C8AA968C9}" dt="2022-05-10T17:15:09.842" v="643"/>
            <ac:spMkLst>
              <pc:docMk/>
              <pc:sldMasterMk cId="0" sldId="2147485051"/>
              <pc:sldLayoutMk cId="2429858135" sldId="2147485214"/>
              <ac:spMk id="6" creationId="{77EFA12C-7712-4C0E-8614-65A5677BC449}"/>
            </ac:spMkLst>
          </pc:spChg>
        </pc:sldLayoutChg>
        <pc:sldLayoutChg chg="modSp">
          <pc:chgData name="Jany Walsh" userId="0310abeb887718a5" providerId="LiveId" clId="{401E1108-04EE-4CB7-BC27-225C8AA968C9}" dt="2022-05-10T17:15:09.842" v="643"/>
          <pc:sldLayoutMkLst>
            <pc:docMk/>
            <pc:sldMasterMk cId="0" sldId="2147485051"/>
            <pc:sldLayoutMk cId="469206235" sldId="2147485215"/>
          </pc:sldLayoutMkLst>
          <pc:spChg chg="mod">
            <ac:chgData name="Jany Walsh" userId="0310abeb887718a5" providerId="LiveId" clId="{401E1108-04EE-4CB7-BC27-225C8AA968C9}" dt="2022-05-10T17:15:09.842" v="643"/>
            <ac:spMkLst>
              <pc:docMk/>
              <pc:sldMasterMk cId="0" sldId="2147485051"/>
              <pc:sldLayoutMk cId="469206235" sldId="2147485215"/>
              <ac:spMk id="2" creationId="{00000000-0000-0000-0000-000000000000}"/>
            </ac:spMkLst>
          </pc:spChg>
          <pc:spChg chg="mod">
            <ac:chgData name="Jany Walsh" userId="0310abeb887718a5" providerId="LiveId" clId="{401E1108-04EE-4CB7-BC27-225C8AA968C9}" dt="2022-05-10T17:15:09.842" v="643"/>
            <ac:spMkLst>
              <pc:docMk/>
              <pc:sldMasterMk cId="0" sldId="2147485051"/>
              <pc:sldLayoutMk cId="469206235" sldId="2147485215"/>
              <ac:spMk id="3" creationId="{00000000-0000-0000-0000-000000000000}"/>
            </ac:spMkLst>
          </pc:spChg>
          <pc:spChg chg="mod">
            <ac:chgData name="Jany Walsh" userId="0310abeb887718a5" providerId="LiveId" clId="{401E1108-04EE-4CB7-BC27-225C8AA968C9}" dt="2022-05-10T17:15:09.842" v="643"/>
            <ac:spMkLst>
              <pc:docMk/>
              <pc:sldMasterMk cId="0" sldId="2147485051"/>
              <pc:sldLayoutMk cId="469206235" sldId="2147485215"/>
              <ac:spMk id="4" creationId="{A14786F2-E505-4F29-862C-20F837BE5469}"/>
            </ac:spMkLst>
          </pc:spChg>
          <pc:spChg chg="mod">
            <ac:chgData name="Jany Walsh" userId="0310abeb887718a5" providerId="LiveId" clId="{401E1108-04EE-4CB7-BC27-225C8AA968C9}" dt="2022-05-10T17:15:09.842" v="643"/>
            <ac:spMkLst>
              <pc:docMk/>
              <pc:sldMasterMk cId="0" sldId="2147485051"/>
              <pc:sldLayoutMk cId="469206235" sldId="2147485215"/>
              <ac:spMk id="5" creationId="{37C9DC0A-EBFD-484C-B1B0-992396E0F147}"/>
            </ac:spMkLst>
          </pc:spChg>
          <pc:spChg chg="mod">
            <ac:chgData name="Jany Walsh" userId="0310abeb887718a5" providerId="LiveId" clId="{401E1108-04EE-4CB7-BC27-225C8AA968C9}" dt="2022-05-10T17:15:09.842" v="643"/>
            <ac:spMkLst>
              <pc:docMk/>
              <pc:sldMasterMk cId="0" sldId="2147485051"/>
              <pc:sldLayoutMk cId="469206235" sldId="2147485215"/>
              <ac:spMk id="6" creationId="{17D34756-BF26-4824-BC23-FFBD41117681}"/>
            </ac:spMkLst>
          </pc:spChg>
          <pc:spChg chg="mod">
            <ac:chgData name="Jany Walsh" userId="0310abeb887718a5" providerId="LiveId" clId="{401E1108-04EE-4CB7-BC27-225C8AA968C9}" dt="2022-05-10T17:15:09.842" v="643"/>
            <ac:spMkLst>
              <pc:docMk/>
              <pc:sldMasterMk cId="0" sldId="2147485051"/>
              <pc:sldLayoutMk cId="469206235" sldId="2147485215"/>
              <ac:spMk id="7" creationId="{83468EBD-9D9E-44E4-B7FC-0DE07387640D}"/>
            </ac:spMkLst>
          </pc:spChg>
          <pc:spChg chg="mod">
            <ac:chgData name="Jany Walsh" userId="0310abeb887718a5" providerId="LiveId" clId="{401E1108-04EE-4CB7-BC27-225C8AA968C9}" dt="2022-05-10T17:15:09.842" v="643"/>
            <ac:spMkLst>
              <pc:docMk/>
              <pc:sldMasterMk cId="0" sldId="2147485051"/>
              <pc:sldLayoutMk cId="469206235" sldId="2147485215"/>
              <ac:spMk id="8" creationId="{DF7F1437-3762-4921-B758-103D068A9BD6}"/>
            </ac:spMkLst>
          </pc:spChg>
          <pc:spChg chg="mod">
            <ac:chgData name="Jany Walsh" userId="0310abeb887718a5" providerId="LiveId" clId="{401E1108-04EE-4CB7-BC27-225C8AA968C9}" dt="2022-05-10T17:15:09.842" v="643"/>
            <ac:spMkLst>
              <pc:docMk/>
              <pc:sldMasterMk cId="0" sldId="2147485051"/>
              <pc:sldLayoutMk cId="469206235" sldId="2147485215"/>
              <ac:spMk id="9" creationId="{3C9F552E-891B-4F97-B70E-1A3E9F98488F}"/>
            </ac:spMkLst>
          </pc:spChg>
        </pc:sldLayoutChg>
        <pc:sldLayoutChg chg="modSp">
          <pc:chgData name="Jany Walsh" userId="0310abeb887718a5" providerId="LiveId" clId="{401E1108-04EE-4CB7-BC27-225C8AA968C9}" dt="2022-05-10T17:15:09.842" v="643"/>
          <pc:sldLayoutMkLst>
            <pc:docMk/>
            <pc:sldMasterMk cId="0" sldId="2147485051"/>
            <pc:sldLayoutMk cId="3793627408" sldId="2147485216"/>
          </pc:sldLayoutMkLst>
          <pc:spChg chg="mod">
            <ac:chgData name="Jany Walsh" userId="0310abeb887718a5" providerId="LiveId" clId="{401E1108-04EE-4CB7-BC27-225C8AA968C9}" dt="2022-05-10T17:15:09.842" v="643"/>
            <ac:spMkLst>
              <pc:docMk/>
              <pc:sldMasterMk cId="0" sldId="2147485051"/>
              <pc:sldLayoutMk cId="3793627408" sldId="2147485216"/>
              <ac:spMk id="2" creationId="{BF5EB062-857D-4466-9AAB-7228A68C6B19}"/>
            </ac:spMkLst>
          </pc:spChg>
          <pc:spChg chg="mod">
            <ac:chgData name="Jany Walsh" userId="0310abeb887718a5" providerId="LiveId" clId="{401E1108-04EE-4CB7-BC27-225C8AA968C9}" dt="2022-05-10T17:15:09.842" v="643"/>
            <ac:spMkLst>
              <pc:docMk/>
              <pc:sldMasterMk cId="0" sldId="2147485051"/>
              <pc:sldLayoutMk cId="3793627408" sldId="2147485216"/>
              <ac:spMk id="3" creationId="{0F33DBA5-200E-4413-879A-FF015B61D4BC}"/>
            </ac:spMkLst>
          </pc:spChg>
          <pc:spChg chg="mod">
            <ac:chgData name="Jany Walsh" userId="0310abeb887718a5" providerId="LiveId" clId="{401E1108-04EE-4CB7-BC27-225C8AA968C9}" dt="2022-05-10T17:15:09.842" v="643"/>
            <ac:spMkLst>
              <pc:docMk/>
              <pc:sldMasterMk cId="0" sldId="2147485051"/>
              <pc:sldLayoutMk cId="3793627408" sldId="2147485216"/>
              <ac:spMk id="4" creationId="{B3C1B61C-4004-4FB3-930B-18F67AE4D48C}"/>
            </ac:spMkLst>
          </pc:spChg>
          <pc:spChg chg="mod">
            <ac:chgData name="Jany Walsh" userId="0310abeb887718a5" providerId="LiveId" clId="{401E1108-04EE-4CB7-BC27-225C8AA968C9}" dt="2022-05-10T17:15:09.842" v="643"/>
            <ac:spMkLst>
              <pc:docMk/>
              <pc:sldMasterMk cId="0" sldId="2147485051"/>
              <pc:sldLayoutMk cId="3793627408" sldId="2147485216"/>
              <ac:spMk id="5" creationId="{2BF4CB99-B758-41F6-8C7B-8754089AB837}"/>
            </ac:spMkLst>
          </pc:spChg>
          <pc:spChg chg="mod">
            <ac:chgData name="Jany Walsh" userId="0310abeb887718a5" providerId="LiveId" clId="{401E1108-04EE-4CB7-BC27-225C8AA968C9}" dt="2022-05-10T17:15:09.842" v="643"/>
            <ac:spMkLst>
              <pc:docMk/>
              <pc:sldMasterMk cId="0" sldId="2147485051"/>
              <pc:sldLayoutMk cId="3793627408" sldId="2147485216"/>
              <ac:spMk id="6" creationId="{D31C3DCD-2A06-4558-8737-494B04F16309}"/>
            </ac:spMkLst>
          </pc:spChg>
          <pc:picChg chg="mod">
            <ac:chgData name="Jany Walsh" userId="0310abeb887718a5" providerId="LiveId" clId="{401E1108-04EE-4CB7-BC27-225C8AA968C9}" dt="2022-05-10T17:15:09.842" v="643"/>
            <ac:picMkLst>
              <pc:docMk/>
              <pc:sldMasterMk cId="0" sldId="2147485051"/>
              <pc:sldLayoutMk cId="3793627408" sldId="2147485216"/>
              <ac:picMk id="7" creationId="{CEB51CA2-C699-4C23-8BE8-805F70E032DB}"/>
            </ac:picMkLst>
          </pc:picChg>
        </pc:sldLayoutChg>
        <pc:sldLayoutChg chg="modSp">
          <pc:chgData name="Jany Walsh" userId="0310abeb887718a5" providerId="LiveId" clId="{401E1108-04EE-4CB7-BC27-225C8AA968C9}" dt="2022-05-10T17:15:09.842" v="643"/>
          <pc:sldLayoutMkLst>
            <pc:docMk/>
            <pc:sldMasterMk cId="0" sldId="2147485051"/>
            <pc:sldLayoutMk cId="2472261950" sldId="2147485217"/>
          </pc:sldLayoutMkLst>
          <pc:spChg chg="mod">
            <ac:chgData name="Jany Walsh" userId="0310abeb887718a5" providerId="LiveId" clId="{401E1108-04EE-4CB7-BC27-225C8AA968C9}" dt="2022-05-10T17:15:09.842" v="643"/>
            <ac:spMkLst>
              <pc:docMk/>
              <pc:sldMasterMk cId="0" sldId="2147485051"/>
              <pc:sldLayoutMk cId="2472261950" sldId="2147485217"/>
              <ac:spMk id="3" creationId="{00000000-0000-0000-0000-000000000000}"/>
            </ac:spMkLst>
          </pc:spChg>
          <pc:spChg chg="mod">
            <ac:chgData name="Jany Walsh" userId="0310abeb887718a5" providerId="LiveId" clId="{401E1108-04EE-4CB7-BC27-225C8AA968C9}" dt="2022-05-10T17:15:09.842" v="643"/>
            <ac:spMkLst>
              <pc:docMk/>
              <pc:sldMasterMk cId="0" sldId="2147485051"/>
              <pc:sldLayoutMk cId="2472261950" sldId="2147485217"/>
              <ac:spMk id="5" creationId="{00000000-0000-0000-0000-000000000000}"/>
            </ac:spMkLst>
          </pc:spChg>
        </pc:sldLayoutChg>
      </pc:sldMasterChg>
      <pc:sldMasterChg chg="modSp delSldLayout modSldLayout">
        <pc:chgData name="Jany Walsh" userId="0310abeb887718a5" providerId="LiveId" clId="{401E1108-04EE-4CB7-BC27-225C8AA968C9}" dt="2022-05-11T20:43:27.734" v="2551" actId="2696"/>
        <pc:sldMasterMkLst>
          <pc:docMk/>
          <pc:sldMasterMk cId="1632248681" sldId="2147485219"/>
        </pc:sldMasterMkLst>
        <pc:spChg chg="mod">
          <ac:chgData name="Jany Walsh" userId="0310abeb887718a5" providerId="LiveId" clId="{401E1108-04EE-4CB7-BC27-225C8AA968C9}" dt="2022-05-10T17:15:09.842" v="643"/>
          <ac:spMkLst>
            <pc:docMk/>
            <pc:sldMasterMk cId="1632248681" sldId="2147485219"/>
            <ac:spMk id="2" creationId="{3E704281-BA5A-F318-38DC-CB630D9C727E}"/>
          </ac:spMkLst>
        </pc:spChg>
        <pc:spChg chg="mod">
          <ac:chgData name="Jany Walsh" userId="0310abeb887718a5" providerId="LiveId" clId="{401E1108-04EE-4CB7-BC27-225C8AA968C9}" dt="2022-05-10T17:15:09.842" v="643"/>
          <ac:spMkLst>
            <pc:docMk/>
            <pc:sldMasterMk cId="1632248681" sldId="2147485219"/>
            <ac:spMk id="3" creationId="{3B811319-F060-C093-9A9B-527E7F949D4E}"/>
          </ac:spMkLst>
        </pc:spChg>
        <pc:spChg chg="mod">
          <ac:chgData name="Jany Walsh" userId="0310abeb887718a5" providerId="LiveId" clId="{401E1108-04EE-4CB7-BC27-225C8AA968C9}" dt="2022-05-10T17:15:09.842" v="643"/>
          <ac:spMkLst>
            <pc:docMk/>
            <pc:sldMasterMk cId="1632248681" sldId="2147485219"/>
            <ac:spMk id="4" creationId="{004ADBBE-7D37-D503-A978-0512C0F23BFC}"/>
          </ac:spMkLst>
        </pc:spChg>
        <pc:spChg chg="mod">
          <ac:chgData name="Jany Walsh" userId="0310abeb887718a5" providerId="LiveId" clId="{401E1108-04EE-4CB7-BC27-225C8AA968C9}" dt="2022-05-10T17:15:09.842" v="643"/>
          <ac:spMkLst>
            <pc:docMk/>
            <pc:sldMasterMk cId="1632248681" sldId="2147485219"/>
            <ac:spMk id="5" creationId="{CAB59236-A76A-7E75-D675-E767B175AE9C}"/>
          </ac:spMkLst>
        </pc:spChg>
        <pc:spChg chg="mod">
          <ac:chgData name="Jany Walsh" userId="0310abeb887718a5" providerId="LiveId" clId="{401E1108-04EE-4CB7-BC27-225C8AA968C9}" dt="2022-05-10T17:15:09.842" v="643"/>
          <ac:spMkLst>
            <pc:docMk/>
            <pc:sldMasterMk cId="1632248681" sldId="2147485219"/>
            <ac:spMk id="6" creationId="{9FD63FE3-73E6-E890-3471-3937761F10DD}"/>
          </ac:spMkLst>
        </pc:spChg>
        <pc:spChg chg="mod">
          <ac:chgData name="Jany Walsh" userId="0310abeb887718a5" providerId="LiveId" clId="{401E1108-04EE-4CB7-BC27-225C8AA968C9}" dt="2022-05-10T17:15:09.842" v="643"/>
          <ac:spMkLst>
            <pc:docMk/>
            <pc:sldMasterMk cId="1632248681" sldId="2147485219"/>
            <ac:spMk id="7" creationId="{F1E72259-3779-D086-504A-FF0998399D47}"/>
          </ac:spMkLst>
        </pc:spChg>
        <pc:sldLayoutChg chg="modSp">
          <pc:chgData name="Jany Walsh" userId="0310abeb887718a5" providerId="LiveId" clId="{401E1108-04EE-4CB7-BC27-225C8AA968C9}" dt="2022-05-10T17:15:09.842" v="643"/>
          <pc:sldLayoutMkLst>
            <pc:docMk/>
            <pc:sldMasterMk cId="1632248681" sldId="2147485219"/>
            <pc:sldLayoutMk cId="1178051480" sldId="2147485220"/>
          </pc:sldLayoutMkLst>
          <pc:spChg chg="mod">
            <ac:chgData name="Jany Walsh" userId="0310abeb887718a5" providerId="LiveId" clId="{401E1108-04EE-4CB7-BC27-225C8AA968C9}" dt="2022-05-10T17:15:09.842" v="643"/>
            <ac:spMkLst>
              <pc:docMk/>
              <pc:sldMasterMk cId="1632248681" sldId="2147485219"/>
              <pc:sldLayoutMk cId="1178051480" sldId="2147485220"/>
              <ac:spMk id="2" creationId="{D6B5AA54-D264-2710-6921-45B92C1CA8E6}"/>
            </ac:spMkLst>
          </pc:spChg>
          <pc:spChg chg="mod">
            <ac:chgData name="Jany Walsh" userId="0310abeb887718a5" providerId="LiveId" clId="{401E1108-04EE-4CB7-BC27-225C8AA968C9}" dt="2022-05-10T17:15:09.842" v="643"/>
            <ac:spMkLst>
              <pc:docMk/>
              <pc:sldMasterMk cId="1632248681" sldId="2147485219"/>
              <pc:sldLayoutMk cId="1178051480" sldId="2147485220"/>
              <ac:spMk id="3" creationId="{47BE7394-E1CA-D367-622E-9AC4D46124B5}"/>
            </ac:spMkLst>
          </pc:spChg>
          <pc:spChg chg="mod">
            <ac:chgData name="Jany Walsh" userId="0310abeb887718a5" providerId="LiveId" clId="{401E1108-04EE-4CB7-BC27-225C8AA968C9}" dt="2022-05-10T17:15:09.842" v="643"/>
            <ac:spMkLst>
              <pc:docMk/>
              <pc:sldMasterMk cId="1632248681" sldId="2147485219"/>
              <pc:sldLayoutMk cId="1178051480" sldId="2147485220"/>
              <ac:spMk id="8" creationId="{5A17FBA5-1438-ED32-89B3-A342C134FCE3}"/>
            </ac:spMkLst>
          </pc:spChg>
          <pc:spChg chg="mod">
            <ac:chgData name="Jany Walsh" userId="0310abeb887718a5" providerId="LiveId" clId="{401E1108-04EE-4CB7-BC27-225C8AA968C9}" dt="2022-05-10T17:15:09.842" v="643"/>
            <ac:spMkLst>
              <pc:docMk/>
              <pc:sldMasterMk cId="1632248681" sldId="2147485219"/>
              <pc:sldLayoutMk cId="1178051480" sldId="2147485220"/>
              <ac:spMk id="9" creationId="{41E61756-0A96-C994-3A12-46B3F289AD71}"/>
            </ac:spMkLst>
          </pc:spChg>
          <pc:spChg chg="mod">
            <ac:chgData name="Jany Walsh" userId="0310abeb887718a5" providerId="LiveId" clId="{401E1108-04EE-4CB7-BC27-225C8AA968C9}" dt="2022-05-10T17:15:09.842" v="643"/>
            <ac:spMkLst>
              <pc:docMk/>
              <pc:sldMasterMk cId="1632248681" sldId="2147485219"/>
              <pc:sldLayoutMk cId="1178051480" sldId="2147485220"/>
              <ac:spMk id="10" creationId="{1F254EEF-5BDE-C864-583E-8650C1FC5D19}"/>
            </ac:spMkLst>
          </pc:spChg>
          <pc:spChg chg="mod">
            <ac:chgData name="Jany Walsh" userId="0310abeb887718a5" providerId="LiveId" clId="{401E1108-04EE-4CB7-BC27-225C8AA968C9}" dt="2022-05-10T17:15:09.842" v="643"/>
            <ac:spMkLst>
              <pc:docMk/>
              <pc:sldMasterMk cId="1632248681" sldId="2147485219"/>
              <pc:sldLayoutMk cId="1178051480" sldId="2147485220"/>
              <ac:spMk id="11" creationId="{CF7B0171-E214-F4AF-C68D-DC76442A91CA}"/>
            </ac:spMkLst>
          </pc:spChg>
          <pc:spChg chg="mod">
            <ac:chgData name="Jany Walsh" userId="0310abeb887718a5" providerId="LiveId" clId="{401E1108-04EE-4CB7-BC27-225C8AA968C9}" dt="2022-05-10T17:15:09.842" v="643"/>
            <ac:spMkLst>
              <pc:docMk/>
              <pc:sldMasterMk cId="1632248681" sldId="2147485219"/>
              <pc:sldLayoutMk cId="1178051480" sldId="2147485220"/>
              <ac:spMk id="12" creationId="{C68C0CCA-71D5-947B-3C31-B32F9871425D}"/>
            </ac:spMkLst>
          </pc:spChg>
          <pc:spChg chg="mod">
            <ac:chgData name="Jany Walsh" userId="0310abeb887718a5" providerId="LiveId" clId="{401E1108-04EE-4CB7-BC27-225C8AA968C9}" dt="2022-05-10T17:15:09.842" v="643"/>
            <ac:spMkLst>
              <pc:docMk/>
              <pc:sldMasterMk cId="1632248681" sldId="2147485219"/>
              <pc:sldLayoutMk cId="1178051480" sldId="2147485220"/>
              <ac:spMk id="13" creationId="{DCDA672F-922A-57AC-01EB-D631F1957156}"/>
            </ac:spMkLst>
          </pc:spChg>
          <pc:spChg chg="mod">
            <ac:chgData name="Jany Walsh" userId="0310abeb887718a5" providerId="LiveId" clId="{401E1108-04EE-4CB7-BC27-225C8AA968C9}" dt="2022-05-10T17:15:09.842" v="643"/>
            <ac:spMkLst>
              <pc:docMk/>
              <pc:sldMasterMk cId="1632248681" sldId="2147485219"/>
              <pc:sldLayoutMk cId="1178051480" sldId="2147485220"/>
              <ac:spMk id="14" creationId="{C49BCD41-5884-8AC1-F5CA-6BAFFED98D1E}"/>
            </ac:spMkLst>
          </pc:spChg>
          <pc:spChg chg="mod">
            <ac:chgData name="Jany Walsh" userId="0310abeb887718a5" providerId="LiveId" clId="{401E1108-04EE-4CB7-BC27-225C8AA968C9}" dt="2022-05-10T17:15:09.842" v="643"/>
            <ac:spMkLst>
              <pc:docMk/>
              <pc:sldMasterMk cId="1632248681" sldId="2147485219"/>
              <pc:sldLayoutMk cId="1178051480" sldId="2147485220"/>
              <ac:spMk id="15" creationId="{FCBD238A-14FF-237A-0735-F400A224879C}"/>
            </ac:spMkLst>
          </pc:spChg>
          <pc:grpChg chg="mod">
            <ac:chgData name="Jany Walsh" userId="0310abeb887718a5" providerId="LiveId" clId="{401E1108-04EE-4CB7-BC27-225C8AA968C9}" dt="2022-05-10T17:15:09.842" v="643"/>
            <ac:grpSpMkLst>
              <pc:docMk/>
              <pc:sldMasterMk cId="1632248681" sldId="2147485219"/>
              <pc:sldLayoutMk cId="1178051480" sldId="2147485220"/>
              <ac:grpSpMk id="7" creationId="{90215777-7EE7-1C78-0D57-6FA0E0C46264}"/>
            </ac:grpSpMkLst>
          </pc:grpChg>
          <pc:picChg chg="mod">
            <ac:chgData name="Jany Walsh" userId="0310abeb887718a5" providerId="LiveId" clId="{401E1108-04EE-4CB7-BC27-225C8AA968C9}" dt="2022-05-10T17:15:09.842" v="643"/>
            <ac:picMkLst>
              <pc:docMk/>
              <pc:sldMasterMk cId="1632248681" sldId="2147485219"/>
              <pc:sldLayoutMk cId="1178051480" sldId="2147485220"/>
              <ac:picMk id="16" creationId="{3F6355F8-6725-C49E-1100-5487DCDA5BF7}"/>
            </ac:picMkLst>
          </pc:picChg>
        </pc:sldLayoutChg>
        <pc:sldLayoutChg chg="modSp">
          <pc:chgData name="Jany Walsh" userId="0310abeb887718a5" providerId="LiveId" clId="{401E1108-04EE-4CB7-BC27-225C8AA968C9}" dt="2022-05-10T17:15:09.842" v="643"/>
          <pc:sldLayoutMkLst>
            <pc:docMk/>
            <pc:sldMasterMk cId="1632248681" sldId="2147485219"/>
            <pc:sldLayoutMk cId="4093151292" sldId="2147485222"/>
          </pc:sldLayoutMkLst>
          <pc:spChg chg="mod">
            <ac:chgData name="Jany Walsh" userId="0310abeb887718a5" providerId="LiveId" clId="{401E1108-04EE-4CB7-BC27-225C8AA968C9}" dt="2022-05-10T17:15:09.842" v="643"/>
            <ac:spMkLst>
              <pc:docMk/>
              <pc:sldMasterMk cId="1632248681" sldId="2147485219"/>
              <pc:sldLayoutMk cId="4093151292" sldId="2147485222"/>
              <ac:spMk id="2" creationId="{4CE370C6-901D-F98C-382E-36C55BDE024D}"/>
            </ac:spMkLst>
          </pc:spChg>
          <pc:spChg chg="mod">
            <ac:chgData name="Jany Walsh" userId="0310abeb887718a5" providerId="LiveId" clId="{401E1108-04EE-4CB7-BC27-225C8AA968C9}" dt="2022-05-10T17:15:09.842" v="643"/>
            <ac:spMkLst>
              <pc:docMk/>
              <pc:sldMasterMk cId="1632248681" sldId="2147485219"/>
              <pc:sldLayoutMk cId="4093151292" sldId="2147485222"/>
              <ac:spMk id="3" creationId="{A70C11EA-CC34-2F4E-0FF3-304D3118673C}"/>
            </ac:spMkLst>
          </pc:spChg>
        </pc:sldLayoutChg>
        <pc:sldLayoutChg chg="modSp">
          <pc:chgData name="Jany Walsh" userId="0310abeb887718a5" providerId="LiveId" clId="{401E1108-04EE-4CB7-BC27-225C8AA968C9}" dt="2022-05-10T17:15:09.842" v="643"/>
          <pc:sldLayoutMkLst>
            <pc:docMk/>
            <pc:sldMasterMk cId="1632248681" sldId="2147485219"/>
            <pc:sldLayoutMk cId="826091945" sldId="2147485223"/>
          </pc:sldLayoutMkLst>
          <pc:spChg chg="mod">
            <ac:chgData name="Jany Walsh" userId="0310abeb887718a5" providerId="LiveId" clId="{401E1108-04EE-4CB7-BC27-225C8AA968C9}" dt="2022-05-10T17:15:09.842" v="643"/>
            <ac:spMkLst>
              <pc:docMk/>
              <pc:sldMasterMk cId="1632248681" sldId="2147485219"/>
              <pc:sldLayoutMk cId="826091945" sldId="2147485223"/>
              <ac:spMk id="3" creationId="{2464A80E-B5C1-5FE1-4FA7-E80CAAD4B628}"/>
            </ac:spMkLst>
          </pc:spChg>
          <pc:spChg chg="mod">
            <ac:chgData name="Jany Walsh" userId="0310abeb887718a5" providerId="LiveId" clId="{401E1108-04EE-4CB7-BC27-225C8AA968C9}" dt="2022-05-10T17:15:09.842" v="643"/>
            <ac:spMkLst>
              <pc:docMk/>
              <pc:sldMasterMk cId="1632248681" sldId="2147485219"/>
              <pc:sldLayoutMk cId="826091945" sldId="2147485223"/>
              <ac:spMk id="4" creationId="{2D414008-9C08-FB37-5D9D-997212FCE2E7}"/>
            </ac:spMkLst>
          </pc:spChg>
        </pc:sldLayoutChg>
        <pc:sldLayoutChg chg="modSp">
          <pc:chgData name="Jany Walsh" userId="0310abeb887718a5" providerId="LiveId" clId="{401E1108-04EE-4CB7-BC27-225C8AA968C9}" dt="2022-05-10T17:15:09.842" v="643"/>
          <pc:sldLayoutMkLst>
            <pc:docMk/>
            <pc:sldMasterMk cId="1632248681" sldId="2147485219"/>
            <pc:sldLayoutMk cId="1292449063" sldId="2147485224"/>
          </pc:sldLayoutMkLst>
          <pc:spChg chg="mod">
            <ac:chgData name="Jany Walsh" userId="0310abeb887718a5" providerId="LiveId" clId="{401E1108-04EE-4CB7-BC27-225C8AA968C9}" dt="2022-05-10T17:15:09.842" v="643"/>
            <ac:spMkLst>
              <pc:docMk/>
              <pc:sldMasterMk cId="1632248681" sldId="2147485219"/>
              <pc:sldLayoutMk cId="1292449063" sldId="2147485224"/>
              <ac:spMk id="2" creationId="{A38F11D3-EEB4-DBC3-258A-5DAAE9EED1BF}"/>
            </ac:spMkLst>
          </pc:spChg>
          <pc:spChg chg="mod">
            <ac:chgData name="Jany Walsh" userId="0310abeb887718a5" providerId="LiveId" clId="{401E1108-04EE-4CB7-BC27-225C8AA968C9}" dt="2022-05-10T17:15:09.842" v="643"/>
            <ac:spMkLst>
              <pc:docMk/>
              <pc:sldMasterMk cId="1632248681" sldId="2147485219"/>
              <pc:sldLayoutMk cId="1292449063" sldId="2147485224"/>
              <ac:spMk id="3" creationId="{E50C0250-B13A-F9FB-4F71-1A1B5E4E7FB8}"/>
            </ac:spMkLst>
          </pc:spChg>
          <pc:spChg chg="mod">
            <ac:chgData name="Jany Walsh" userId="0310abeb887718a5" providerId="LiveId" clId="{401E1108-04EE-4CB7-BC27-225C8AA968C9}" dt="2022-05-10T17:15:09.842" v="643"/>
            <ac:spMkLst>
              <pc:docMk/>
              <pc:sldMasterMk cId="1632248681" sldId="2147485219"/>
              <pc:sldLayoutMk cId="1292449063" sldId="2147485224"/>
              <ac:spMk id="4" creationId="{82F4D6CA-52D1-ABC8-9829-23AF47B27D9D}"/>
            </ac:spMkLst>
          </pc:spChg>
          <pc:spChg chg="mod">
            <ac:chgData name="Jany Walsh" userId="0310abeb887718a5" providerId="LiveId" clId="{401E1108-04EE-4CB7-BC27-225C8AA968C9}" dt="2022-05-10T17:15:09.842" v="643"/>
            <ac:spMkLst>
              <pc:docMk/>
              <pc:sldMasterMk cId="1632248681" sldId="2147485219"/>
              <pc:sldLayoutMk cId="1292449063" sldId="2147485224"/>
              <ac:spMk id="5" creationId="{D163E1D6-18DE-2447-97BA-9D211020A4DF}"/>
            </ac:spMkLst>
          </pc:spChg>
          <pc:spChg chg="mod">
            <ac:chgData name="Jany Walsh" userId="0310abeb887718a5" providerId="LiveId" clId="{401E1108-04EE-4CB7-BC27-225C8AA968C9}" dt="2022-05-10T17:15:09.842" v="643"/>
            <ac:spMkLst>
              <pc:docMk/>
              <pc:sldMasterMk cId="1632248681" sldId="2147485219"/>
              <pc:sldLayoutMk cId="1292449063" sldId="2147485224"/>
              <ac:spMk id="6" creationId="{5B3519EB-C88D-5D99-B131-3558DAD6A361}"/>
            </ac:spMkLst>
          </pc:spChg>
        </pc:sldLayoutChg>
        <pc:sldLayoutChg chg="modSp">
          <pc:chgData name="Jany Walsh" userId="0310abeb887718a5" providerId="LiveId" clId="{401E1108-04EE-4CB7-BC27-225C8AA968C9}" dt="2022-05-10T17:15:09.842" v="643"/>
          <pc:sldLayoutMkLst>
            <pc:docMk/>
            <pc:sldMasterMk cId="1632248681" sldId="2147485219"/>
            <pc:sldLayoutMk cId="1741365143" sldId="2147485227"/>
          </pc:sldLayoutMkLst>
          <pc:spChg chg="mod">
            <ac:chgData name="Jany Walsh" userId="0310abeb887718a5" providerId="LiveId" clId="{401E1108-04EE-4CB7-BC27-225C8AA968C9}" dt="2022-05-10T17:15:09.842" v="643"/>
            <ac:spMkLst>
              <pc:docMk/>
              <pc:sldMasterMk cId="1632248681" sldId="2147485219"/>
              <pc:sldLayoutMk cId="1741365143" sldId="2147485227"/>
              <ac:spMk id="2" creationId="{F8AA289E-3D95-E72E-7343-4798AC001709}"/>
            </ac:spMkLst>
          </pc:spChg>
          <pc:spChg chg="mod">
            <ac:chgData name="Jany Walsh" userId="0310abeb887718a5" providerId="LiveId" clId="{401E1108-04EE-4CB7-BC27-225C8AA968C9}" dt="2022-05-10T17:15:09.842" v="643"/>
            <ac:spMkLst>
              <pc:docMk/>
              <pc:sldMasterMk cId="1632248681" sldId="2147485219"/>
              <pc:sldLayoutMk cId="1741365143" sldId="2147485227"/>
              <ac:spMk id="3" creationId="{D08082E9-B140-AD0F-4BFE-8EEE1F6AB5C6}"/>
            </ac:spMkLst>
          </pc:spChg>
          <pc:spChg chg="mod">
            <ac:chgData name="Jany Walsh" userId="0310abeb887718a5" providerId="LiveId" clId="{401E1108-04EE-4CB7-BC27-225C8AA968C9}" dt="2022-05-10T17:15:09.842" v="643"/>
            <ac:spMkLst>
              <pc:docMk/>
              <pc:sldMasterMk cId="1632248681" sldId="2147485219"/>
              <pc:sldLayoutMk cId="1741365143" sldId="2147485227"/>
              <ac:spMk id="4" creationId="{3FCD1818-2A3C-591D-F754-292C12281069}"/>
            </ac:spMkLst>
          </pc:spChg>
        </pc:sldLayoutChg>
        <pc:sldLayoutChg chg="modSp">
          <pc:chgData name="Jany Walsh" userId="0310abeb887718a5" providerId="LiveId" clId="{401E1108-04EE-4CB7-BC27-225C8AA968C9}" dt="2022-05-10T17:15:09.842" v="643"/>
          <pc:sldLayoutMkLst>
            <pc:docMk/>
            <pc:sldMasterMk cId="1632248681" sldId="2147485219"/>
            <pc:sldLayoutMk cId="2391098391" sldId="2147485228"/>
          </pc:sldLayoutMkLst>
          <pc:spChg chg="mod">
            <ac:chgData name="Jany Walsh" userId="0310abeb887718a5" providerId="LiveId" clId="{401E1108-04EE-4CB7-BC27-225C8AA968C9}" dt="2022-05-10T17:15:09.842" v="643"/>
            <ac:spMkLst>
              <pc:docMk/>
              <pc:sldMasterMk cId="1632248681" sldId="2147485219"/>
              <pc:sldLayoutMk cId="2391098391" sldId="2147485228"/>
              <ac:spMk id="2" creationId="{FFCEEDF5-D04E-7800-1499-F1CB7F23C4AE}"/>
            </ac:spMkLst>
          </pc:spChg>
          <pc:spChg chg="mod">
            <ac:chgData name="Jany Walsh" userId="0310abeb887718a5" providerId="LiveId" clId="{401E1108-04EE-4CB7-BC27-225C8AA968C9}" dt="2022-05-10T17:15:09.842" v="643"/>
            <ac:spMkLst>
              <pc:docMk/>
              <pc:sldMasterMk cId="1632248681" sldId="2147485219"/>
              <pc:sldLayoutMk cId="2391098391" sldId="2147485228"/>
              <ac:spMk id="3" creationId="{6ED41C76-C43F-0CAB-6A24-873582B4E2DA}"/>
            </ac:spMkLst>
          </pc:spChg>
          <pc:spChg chg="mod">
            <ac:chgData name="Jany Walsh" userId="0310abeb887718a5" providerId="LiveId" clId="{401E1108-04EE-4CB7-BC27-225C8AA968C9}" dt="2022-05-10T17:15:09.842" v="643"/>
            <ac:spMkLst>
              <pc:docMk/>
              <pc:sldMasterMk cId="1632248681" sldId="2147485219"/>
              <pc:sldLayoutMk cId="2391098391" sldId="2147485228"/>
              <ac:spMk id="4" creationId="{03740E32-6785-C5E5-589F-D673539095E2}"/>
            </ac:spMkLst>
          </pc:spChg>
        </pc:sldLayoutChg>
        <pc:sldLayoutChg chg="modSp">
          <pc:chgData name="Jany Walsh" userId="0310abeb887718a5" providerId="LiveId" clId="{401E1108-04EE-4CB7-BC27-225C8AA968C9}" dt="2022-05-10T17:15:09.842" v="643"/>
          <pc:sldLayoutMkLst>
            <pc:docMk/>
            <pc:sldMasterMk cId="1632248681" sldId="2147485219"/>
            <pc:sldLayoutMk cId="1381418511" sldId="2147485230"/>
          </pc:sldLayoutMkLst>
          <pc:spChg chg="mod">
            <ac:chgData name="Jany Walsh" userId="0310abeb887718a5" providerId="LiveId" clId="{401E1108-04EE-4CB7-BC27-225C8AA968C9}" dt="2022-05-10T17:15:09.842" v="643"/>
            <ac:spMkLst>
              <pc:docMk/>
              <pc:sldMasterMk cId="1632248681" sldId="2147485219"/>
              <pc:sldLayoutMk cId="1381418511" sldId="2147485230"/>
              <ac:spMk id="2" creationId="{8074AD40-2F9B-8AA5-52B9-137CFC450DA4}"/>
            </ac:spMkLst>
          </pc:spChg>
          <pc:spChg chg="mod">
            <ac:chgData name="Jany Walsh" userId="0310abeb887718a5" providerId="LiveId" clId="{401E1108-04EE-4CB7-BC27-225C8AA968C9}" dt="2022-05-10T17:15:09.842" v="643"/>
            <ac:spMkLst>
              <pc:docMk/>
              <pc:sldMasterMk cId="1632248681" sldId="2147485219"/>
              <pc:sldLayoutMk cId="1381418511" sldId="2147485230"/>
              <ac:spMk id="3" creationId="{1006E629-82AB-0A96-2856-D36815ECCFE3}"/>
            </ac:spMkLst>
          </pc:spChg>
        </pc:sldLayoutChg>
        <pc:sldLayoutChg chg="modSp">
          <pc:chgData name="Jany Walsh" userId="0310abeb887718a5" providerId="LiveId" clId="{401E1108-04EE-4CB7-BC27-225C8AA968C9}" dt="2022-05-10T17:15:09.842" v="643"/>
          <pc:sldLayoutMkLst>
            <pc:docMk/>
            <pc:sldMasterMk cId="1632248681" sldId="2147485219"/>
            <pc:sldLayoutMk cId="1059766097" sldId="2147485231"/>
          </pc:sldLayoutMkLst>
          <pc:spChg chg="mod">
            <ac:chgData name="Jany Walsh" userId="0310abeb887718a5" providerId="LiveId" clId="{401E1108-04EE-4CB7-BC27-225C8AA968C9}" dt="2022-05-10T17:15:09.842" v="643"/>
            <ac:spMkLst>
              <pc:docMk/>
              <pc:sldMasterMk cId="1632248681" sldId="2147485219"/>
              <pc:sldLayoutMk cId="1059766097" sldId="2147485231"/>
              <ac:spMk id="2" creationId="{54B2A64D-1FE3-4C82-97CA-6D5DB8AB16FA}"/>
            </ac:spMkLst>
          </pc:spChg>
          <pc:spChg chg="mod">
            <ac:chgData name="Jany Walsh" userId="0310abeb887718a5" providerId="LiveId" clId="{401E1108-04EE-4CB7-BC27-225C8AA968C9}" dt="2022-05-10T17:15:09.842" v="643"/>
            <ac:spMkLst>
              <pc:docMk/>
              <pc:sldMasterMk cId="1632248681" sldId="2147485219"/>
              <pc:sldLayoutMk cId="1059766097" sldId="2147485231"/>
              <ac:spMk id="4" creationId="{6C187CE0-14AE-43A2-B6F0-30833158E9EC}"/>
            </ac:spMkLst>
          </pc:spChg>
          <pc:spChg chg="mod">
            <ac:chgData name="Jany Walsh" userId="0310abeb887718a5" providerId="LiveId" clId="{401E1108-04EE-4CB7-BC27-225C8AA968C9}" dt="2022-05-10T17:15:09.842" v="643"/>
            <ac:spMkLst>
              <pc:docMk/>
              <pc:sldMasterMk cId="1632248681" sldId="2147485219"/>
              <pc:sldLayoutMk cId="1059766097" sldId="2147485231"/>
              <ac:spMk id="5" creationId="{BA322546-0DF6-46ED-8D03-34D2D68ACB29}"/>
            </ac:spMkLst>
          </pc:spChg>
          <pc:spChg chg="mod">
            <ac:chgData name="Jany Walsh" userId="0310abeb887718a5" providerId="LiveId" clId="{401E1108-04EE-4CB7-BC27-225C8AA968C9}" dt="2022-05-10T17:15:09.842" v="643"/>
            <ac:spMkLst>
              <pc:docMk/>
              <pc:sldMasterMk cId="1632248681" sldId="2147485219"/>
              <pc:sldLayoutMk cId="1059766097" sldId="2147485231"/>
              <ac:spMk id="6" creationId="{EA7B42B8-18C2-435C-ADE1-DB49C4DB2A0A}"/>
            </ac:spMkLst>
          </pc:spChg>
          <pc:spChg chg="mod">
            <ac:chgData name="Jany Walsh" userId="0310abeb887718a5" providerId="LiveId" clId="{401E1108-04EE-4CB7-BC27-225C8AA968C9}" dt="2022-05-10T17:15:09.842" v="643"/>
            <ac:spMkLst>
              <pc:docMk/>
              <pc:sldMasterMk cId="1632248681" sldId="2147485219"/>
              <pc:sldLayoutMk cId="1059766097" sldId="2147485231"/>
              <ac:spMk id="7" creationId="{48579294-6256-45C4-BC50-86FA0EB1DD81}"/>
            </ac:spMkLst>
          </pc:spChg>
          <pc:spChg chg="mod">
            <ac:chgData name="Jany Walsh" userId="0310abeb887718a5" providerId="LiveId" clId="{401E1108-04EE-4CB7-BC27-225C8AA968C9}" dt="2022-05-10T17:15:09.842" v="643"/>
            <ac:spMkLst>
              <pc:docMk/>
              <pc:sldMasterMk cId="1632248681" sldId="2147485219"/>
              <pc:sldLayoutMk cId="1059766097" sldId="2147485231"/>
              <ac:spMk id="8" creationId="{9F1680F6-CF75-4097-95C6-7F4EAD8D8C84}"/>
            </ac:spMkLst>
          </pc:spChg>
          <pc:spChg chg="mod">
            <ac:chgData name="Jany Walsh" userId="0310abeb887718a5" providerId="LiveId" clId="{401E1108-04EE-4CB7-BC27-225C8AA968C9}" dt="2022-05-10T17:15:09.842" v="643"/>
            <ac:spMkLst>
              <pc:docMk/>
              <pc:sldMasterMk cId="1632248681" sldId="2147485219"/>
              <pc:sldLayoutMk cId="1059766097" sldId="2147485231"/>
              <ac:spMk id="10" creationId="{D76FF98C-1A2D-441F-81E0-010C1A2087AC}"/>
            </ac:spMkLst>
          </pc:spChg>
          <pc:spChg chg="mod">
            <ac:chgData name="Jany Walsh" userId="0310abeb887718a5" providerId="LiveId" clId="{401E1108-04EE-4CB7-BC27-225C8AA968C9}" dt="2022-05-10T17:15:09.842" v="643"/>
            <ac:spMkLst>
              <pc:docMk/>
              <pc:sldMasterMk cId="1632248681" sldId="2147485219"/>
              <pc:sldLayoutMk cId="1059766097" sldId="2147485231"/>
              <ac:spMk id="11" creationId="{0DC1EFCF-363C-4776-B66B-01C0CFA87E13}"/>
            </ac:spMkLst>
          </pc:spChg>
          <pc:spChg chg="mod">
            <ac:chgData name="Jany Walsh" userId="0310abeb887718a5" providerId="LiveId" clId="{401E1108-04EE-4CB7-BC27-225C8AA968C9}" dt="2022-05-10T17:15:09.842" v="643"/>
            <ac:spMkLst>
              <pc:docMk/>
              <pc:sldMasterMk cId="1632248681" sldId="2147485219"/>
              <pc:sldLayoutMk cId="1059766097" sldId="2147485231"/>
              <ac:spMk id="12" creationId="{E70B796C-DA04-4153-B2A5-3ACB4C82D2B9}"/>
            </ac:spMkLst>
          </pc:spChg>
          <pc:spChg chg="mod">
            <ac:chgData name="Jany Walsh" userId="0310abeb887718a5" providerId="LiveId" clId="{401E1108-04EE-4CB7-BC27-225C8AA968C9}" dt="2022-05-10T17:15:09.842" v="643"/>
            <ac:spMkLst>
              <pc:docMk/>
              <pc:sldMasterMk cId="1632248681" sldId="2147485219"/>
              <pc:sldLayoutMk cId="1059766097" sldId="2147485231"/>
              <ac:spMk id="13" creationId="{51038A3D-41E9-4E0D-AB51-01AF925ABB4A}"/>
            </ac:spMkLst>
          </pc:spChg>
          <pc:spChg chg="mod">
            <ac:chgData name="Jany Walsh" userId="0310abeb887718a5" providerId="LiveId" clId="{401E1108-04EE-4CB7-BC27-225C8AA968C9}" dt="2022-05-10T17:15:09.842" v="643"/>
            <ac:spMkLst>
              <pc:docMk/>
              <pc:sldMasterMk cId="1632248681" sldId="2147485219"/>
              <pc:sldLayoutMk cId="1059766097" sldId="2147485231"/>
              <ac:spMk id="14" creationId="{893A2F20-BEE2-4E00-9CBE-1C66008B2F35}"/>
            </ac:spMkLst>
          </pc:spChg>
          <pc:spChg chg="mod">
            <ac:chgData name="Jany Walsh" userId="0310abeb887718a5" providerId="LiveId" clId="{401E1108-04EE-4CB7-BC27-225C8AA968C9}" dt="2022-05-10T17:15:09.842" v="643"/>
            <ac:spMkLst>
              <pc:docMk/>
              <pc:sldMasterMk cId="1632248681" sldId="2147485219"/>
              <pc:sldLayoutMk cId="1059766097" sldId="2147485231"/>
              <ac:spMk id="15" creationId="{5ABEAAAA-DBC5-4DEF-BF09-865C06F1F611}"/>
            </ac:spMkLst>
          </pc:spChg>
          <pc:spChg chg="mod">
            <ac:chgData name="Jany Walsh" userId="0310abeb887718a5" providerId="LiveId" clId="{401E1108-04EE-4CB7-BC27-225C8AA968C9}" dt="2022-05-10T17:15:09.842" v="643"/>
            <ac:spMkLst>
              <pc:docMk/>
              <pc:sldMasterMk cId="1632248681" sldId="2147485219"/>
              <pc:sldLayoutMk cId="1059766097" sldId="2147485231"/>
              <ac:spMk id="16" creationId="{93ACD35C-403B-4E4F-89E1-EA6C98076AD2}"/>
            </ac:spMkLst>
          </pc:spChg>
          <pc:spChg chg="mod">
            <ac:chgData name="Jany Walsh" userId="0310abeb887718a5" providerId="LiveId" clId="{401E1108-04EE-4CB7-BC27-225C8AA968C9}" dt="2022-05-10T17:15:09.842" v="643"/>
            <ac:spMkLst>
              <pc:docMk/>
              <pc:sldMasterMk cId="1632248681" sldId="2147485219"/>
              <pc:sldLayoutMk cId="1059766097" sldId="2147485231"/>
              <ac:spMk id="17" creationId="{9AB5960C-F300-4DB9-A087-52DC1C434E36}"/>
            </ac:spMkLst>
          </pc:spChg>
          <pc:spChg chg="mod">
            <ac:chgData name="Jany Walsh" userId="0310abeb887718a5" providerId="LiveId" clId="{401E1108-04EE-4CB7-BC27-225C8AA968C9}" dt="2022-05-10T17:15:09.842" v="643"/>
            <ac:spMkLst>
              <pc:docMk/>
              <pc:sldMasterMk cId="1632248681" sldId="2147485219"/>
              <pc:sldLayoutMk cId="1059766097" sldId="2147485231"/>
              <ac:spMk id="18" creationId="{38DA6339-841E-43E0-80F3-CA696A350CA2}"/>
            </ac:spMkLst>
          </pc:spChg>
          <pc:spChg chg="mod">
            <ac:chgData name="Jany Walsh" userId="0310abeb887718a5" providerId="LiveId" clId="{401E1108-04EE-4CB7-BC27-225C8AA968C9}" dt="2022-05-10T17:15:09.842" v="643"/>
            <ac:spMkLst>
              <pc:docMk/>
              <pc:sldMasterMk cId="1632248681" sldId="2147485219"/>
              <pc:sldLayoutMk cId="1059766097" sldId="2147485231"/>
              <ac:spMk id="19" creationId="{0C81E62A-075E-47AE-BBDB-9677ED55A08A}"/>
            </ac:spMkLst>
          </pc:spChg>
          <pc:spChg chg="mod">
            <ac:chgData name="Jany Walsh" userId="0310abeb887718a5" providerId="LiveId" clId="{401E1108-04EE-4CB7-BC27-225C8AA968C9}" dt="2022-05-10T17:15:09.842" v="643"/>
            <ac:spMkLst>
              <pc:docMk/>
              <pc:sldMasterMk cId="1632248681" sldId="2147485219"/>
              <pc:sldLayoutMk cId="1059766097" sldId="2147485231"/>
              <ac:spMk id="20" creationId="{66162A9F-C99B-4890-9EFD-69340A4939F1}"/>
            </ac:spMkLst>
          </pc:spChg>
          <pc:spChg chg="mod">
            <ac:chgData name="Jany Walsh" userId="0310abeb887718a5" providerId="LiveId" clId="{401E1108-04EE-4CB7-BC27-225C8AA968C9}" dt="2022-05-10T17:15:09.842" v="643"/>
            <ac:spMkLst>
              <pc:docMk/>
              <pc:sldMasterMk cId="1632248681" sldId="2147485219"/>
              <pc:sldLayoutMk cId="1059766097" sldId="2147485231"/>
              <ac:spMk id="21" creationId="{DD167A73-35C7-4972-B9E1-B395BB6E01D9}"/>
            </ac:spMkLst>
          </pc:spChg>
          <pc:grpChg chg="mod">
            <ac:chgData name="Jany Walsh" userId="0310abeb887718a5" providerId="LiveId" clId="{401E1108-04EE-4CB7-BC27-225C8AA968C9}" dt="2022-05-10T17:15:09.842" v="643"/>
            <ac:grpSpMkLst>
              <pc:docMk/>
              <pc:sldMasterMk cId="1632248681" sldId="2147485219"/>
              <pc:sldLayoutMk cId="1059766097" sldId="2147485231"/>
              <ac:grpSpMk id="3" creationId="{1C085A8A-1A87-4B37-9A85-844BB7B0BC2A}"/>
            </ac:grpSpMkLst>
          </pc:grpChg>
          <pc:picChg chg="mod">
            <ac:chgData name="Jany Walsh" userId="0310abeb887718a5" providerId="LiveId" clId="{401E1108-04EE-4CB7-BC27-225C8AA968C9}" dt="2022-05-10T17:15:09.842" v="643"/>
            <ac:picMkLst>
              <pc:docMk/>
              <pc:sldMasterMk cId="1632248681" sldId="2147485219"/>
              <pc:sldLayoutMk cId="1059766097" sldId="2147485231"/>
              <ac:picMk id="9" creationId="{3068141E-DC68-4644-B10C-6DA856C18521}"/>
            </ac:picMkLst>
          </pc:picChg>
        </pc:sldLayoutChg>
        <pc:sldLayoutChg chg="modSp">
          <pc:chgData name="Jany Walsh" userId="0310abeb887718a5" providerId="LiveId" clId="{401E1108-04EE-4CB7-BC27-225C8AA968C9}" dt="2022-05-10T17:15:09.842" v="643"/>
          <pc:sldLayoutMkLst>
            <pc:docMk/>
            <pc:sldMasterMk cId="1632248681" sldId="2147485219"/>
            <pc:sldLayoutMk cId="299948729" sldId="2147485232"/>
          </pc:sldLayoutMkLst>
          <pc:spChg chg="mod">
            <ac:chgData name="Jany Walsh" userId="0310abeb887718a5" providerId="LiveId" clId="{401E1108-04EE-4CB7-BC27-225C8AA968C9}" dt="2022-05-10T17:15:09.842" v="643"/>
            <ac:spMkLst>
              <pc:docMk/>
              <pc:sldMasterMk cId="1632248681" sldId="2147485219"/>
              <pc:sldLayoutMk cId="299948729" sldId="2147485232"/>
              <ac:spMk id="3" creationId="{00000000-0000-0000-0000-000000000000}"/>
            </ac:spMkLst>
          </pc:spChg>
          <pc:spChg chg="mod">
            <ac:chgData name="Jany Walsh" userId="0310abeb887718a5" providerId="LiveId" clId="{401E1108-04EE-4CB7-BC27-225C8AA968C9}" dt="2022-05-10T17:15:09.842" v="643"/>
            <ac:spMkLst>
              <pc:docMk/>
              <pc:sldMasterMk cId="1632248681" sldId="2147485219"/>
              <pc:sldLayoutMk cId="299948729" sldId="2147485232"/>
              <ac:spMk id="5" creationId="{00000000-0000-0000-0000-000000000000}"/>
            </ac:spMkLst>
          </pc:spChg>
        </pc:sldLayoutChg>
        <pc:sldLayoutChg chg="modSp del">
          <pc:chgData name="Jany Walsh" userId="0310abeb887718a5" providerId="LiveId" clId="{401E1108-04EE-4CB7-BC27-225C8AA968C9}" dt="2022-05-11T20:43:27.734" v="2551" actId="2696"/>
          <pc:sldLayoutMkLst>
            <pc:docMk/>
            <pc:sldMasterMk cId="1632248681" sldId="2147485219"/>
            <pc:sldLayoutMk cId="918359926" sldId="2147485233"/>
          </pc:sldLayoutMkLst>
          <pc:spChg chg="mod">
            <ac:chgData name="Jany Walsh" userId="0310abeb887718a5" providerId="LiveId" clId="{401E1108-04EE-4CB7-BC27-225C8AA968C9}" dt="2022-05-10T17:15:09.842" v="643"/>
            <ac:spMkLst>
              <pc:docMk/>
              <pc:sldMasterMk cId="1632248681" sldId="2147485219"/>
              <pc:sldLayoutMk cId="918359926" sldId="2147485233"/>
              <ac:spMk id="2" creationId="{1BD43F84-86CB-4A24-9EE2-9439BEEC9733}"/>
            </ac:spMkLst>
          </pc:spChg>
          <pc:spChg chg="mod">
            <ac:chgData name="Jany Walsh" userId="0310abeb887718a5" providerId="LiveId" clId="{401E1108-04EE-4CB7-BC27-225C8AA968C9}" dt="2022-05-10T17:15:09.842" v="643"/>
            <ac:spMkLst>
              <pc:docMk/>
              <pc:sldMasterMk cId="1632248681" sldId="2147485219"/>
              <pc:sldLayoutMk cId="918359926" sldId="2147485233"/>
              <ac:spMk id="3" creationId="{CBFBC2F7-92C3-468F-92D4-EC85D7C914B6}"/>
            </ac:spMkLst>
          </pc:spChg>
          <pc:spChg chg="mod">
            <ac:chgData name="Jany Walsh" userId="0310abeb887718a5" providerId="LiveId" clId="{401E1108-04EE-4CB7-BC27-225C8AA968C9}" dt="2022-05-10T17:15:09.842" v="643"/>
            <ac:spMkLst>
              <pc:docMk/>
              <pc:sldMasterMk cId="1632248681" sldId="2147485219"/>
              <pc:sldLayoutMk cId="918359926" sldId="2147485233"/>
              <ac:spMk id="4" creationId="{ACD5DE13-C085-46FE-A215-E4DA0E7A472B}"/>
            </ac:spMkLst>
          </pc:spChg>
          <pc:spChg chg="mod">
            <ac:chgData name="Jany Walsh" userId="0310abeb887718a5" providerId="LiveId" clId="{401E1108-04EE-4CB7-BC27-225C8AA968C9}" dt="2022-05-10T17:15:09.842" v="643"/>
            <ac:spMkLst>
              <pc:docMk/>
              <pc:sldMasterMk cId="1632248681" sldId="2147485219"/>
              <pc:sldLayoutMk cId="918359926" sldId="2147485233"/>
              <ac:spMk id="5" creationId="{012790A1-C480-4CFA-AC23-95D6633E23AE}"/>
            </ac:spMkLst>
          </pc:spChg>
          <pc:spChg chg="mod">
            <ac:chgData name="Jany Walsh" userId="0310abeb887718a5" providerId="LiveId" clId="{401E1108-04EE-4CB7-BC27-225C8AA968C9}" dt="2022-05-10T17:15:09.842" v="643"/>
            <ac:spMkLst>
              <pc:docMk/>
              <pc:sldMasterMk cId="1632248681" sldId="2147485219"/>
              <pc:sldLayoutMk cId="918359926" sldId="2147485233"/>
              <ac:spMk id="6" creationId="{77EFA12C-7712-4C0E-8614-65A5677BC449}"/>
            </ac:spMkLst>
          </pc:spChg>
        </pc:sldLayoutChg>
      </pc:sldMasterChg>
      <pc:sldMasterChg chg="addSp modSldLayout">
        <pc:chgData name="Jany Walsh" userId="0310abeb887718a5" providerId="LiveId" clId="{401E1108-04EE-4CB7-BC27-225C8AA968C9}" dt="2022-05-10T17:15:06.792" v="640"/>
        <pc:sldMasterMkLst>
          <pc:docMk/>
          <pc:sldMasterMk cId="3749398577" sldId="2147485234"/>
        </pc:sldMasterMkLst>
        <pc:spChg chg="add">
          <ac:chgData name="Jany Walsh" userId="0310abeb887718a5" providerId="LiveId" clId="{401E1108-04EE-4CB7-BC27-225C8AA968C9}" dt="2022-05-10T17:15:06.792" v="640"/>
          <ac:spMkLst>
            <pc:docMk/>
            <pc:sldMasterMk cId="3749398577" sldId="2147485234"/>
            <ac:spMk id="7" creationId="{78E94F1C-D8F6-1673-7128-D116B38CAFBB}"/>
          </ac:spMkLst>
        </pc:spChg>
        <pc:sldLayoutChg chg="addSp">
          <pc:chgData name="Jany Walsh" userId="0310abeb887718a5" providerId="LiveId" clId="{401E1108-04EE-4CB7-BC27-225C8AA968C9}" dt="2022-05-10T17:15:06.792" v="640"/>
          <pc:sldLayoutMkLst>
            <pc:docMk/>
            <pc:sldMasterMk cId="3749398577" sldId="2147485234"/>
            <pc:sldLayoutMk cId="2469591856" sldId="2147485235"/>
          </pc:sldLayoutMkLst>
          <pc:grpChg chg="add">
            <ac:chgData name="Jany Walsh" userId="0310abeb887718a5" providerId="LiveId" clId="{401E1108-04EE-4CB7-BC27-225C8AA968C9}" dt="2022-05-10T17:15:06.792" v="640"/>
            <ac:grpSpMkLst>
              <pc:docMk/>
              <pc:sldMasterMk cId="3749398577" sldId="2147485234"/>
              <pc:sldLayoutMk cId="2469591856" sldId="2147485235"/>
              <ac:grpSpMk id="7" creationId="{AAC55110-63FD-6319-FDA6-445E513FAFA3}"/>
            </ac:grpSpMkLst>
          </pc:grpChg>
          <pc:picChg chg="add">
            <ac:chgData name="Jany Walsh" userId="0310abeb887718a5" providerId="LiveId" clId="{401E1108-04EE-4CB7-BC27-225C8AA968C9}" dt="2022-05-10T17:15:06.792" v="640"/>
            <ac:picMkLst>
              <pc:docMk/>
              <pc:sldMasterMk cId="3749398577" sldId="2147485234"/>
              <pc:sldLayoutMk cId="2469591856" sldId="2147485235"/>
              <ac:picMk id="16" creationId="{D4BAE37E-BE41-60BF-838B-3C0CCC99880C}"/>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363B86-60A1-47D7-A4F9-2CD36EDBFBBB}"/>
              </a:ext>
            </a:extLst>
          </p:cNvPr>
          <p:cNvSpPr>
            <a:spLocks noGrp="1"/>
          </p:cNvSpPr>
          <p:nvPr>
            <p:ph type="hdr" sz="quarter"/>
          </p:nvPr>
        </p:nvSpPr>
        <p:spPr>
          <a:xfrm>
            <a:off x="1" y="0"/>
            <a:ext cx="3038475" cy="465138"/>
          </a:xfrm>
          <a:prstGeom prst="rect">
            <a:avLst/>
          </a:prstGeom>
        </p:spPr>
        <p:txBody>
          <a:bodyPr vert="horz" lIns="91427" tIns="45714" rIns="91427" bIns="45714" rtlCol="0"/>
          <a:lstStyle>
            <a:lvl1pPr algn="l" eaLnBrk="1" hangingPunct="1">
              <a:defRPr sz="1200">
                <a:cs typeface="+mn-cs"/>
              </a:defRPr>
            </a:lvl1pPr>
          </a:lstStyle>
          <a:p>
            <a:pPr>
              <a:defRPr/>
            </a:pPr>
            <a:endParaRPr lang="en-US" dirty="0"/>
          </a:p>
        </p:txBody>
      </p:sp>
      <p:sp>
        <p:nvSpPr>
          <p:cNvPr id="3" name="Date Placeholder 2">
            <a:extLst>
              <a:ext uri="{FF2B5EF4-FFF2-40B4-BE49-F238E27FC236}">
                <a16:creationId xmlns:a16="http://schemas.microsoft.com/office/drawing/2014/main" id="{DC8E1E9E-4BCC-42DA-84C7-C5A4EF854635}"/>
              </a:ext>
            </a:extLst>
          </p:cNvPr>
          <p:cNvSpPr>
            <a:spLocks noGrp="1"/>
          </p:cNvSpPr>
          <p:nvPr>
            <p:ph type="dt" sz="quarter" idx="1"/>
          </p:nvPr>
        </p:nvSpPr>
        <p:spPr>
          <a:xfrm>
            <a:off x="3970339" y="0"/>
            <a:ext cx="3038475" cy="465138"/>
          </a:xfrm>
          <a:prstGeom prst="rect">
            <a:avLst/>
          </a:prstGeom>
        </p:spPr>
        <p:txBody>
          <a:bodyPr vert="horz" lIns="91427" tIns="45714" rIns="91427" bIns="45714" rtlCol="0"/>
          <a:lstStyle>
            <a:lvl1pPr algn="r" eaLnBrk="1" hangingPunct="1">
              <a:defRPr sz="1200">
                <a:cs typeface="+mn-cs"/>
              </a:defRPr>
            </a:lvl1pPr>
          </a:lstStyle>
          <a:p>
            <a:pPr>
              <a:defRPr/>
            </a:pPr>
            <a:fld id="{CF8AC408-B6D9-4AB2-B7BF-0311476E9AB1}" type="datetimeFigureOut">
              <a:rPr lang="en-US"/>
              <a:pPr>
                <a:defRPr/>
              </a:pPr>
              <a:t>5/19/2022</a:t>
            </a:fld>
            <a:endParaRPr lang="en-US" dirty="0"/>
          </a:p>
        </p:txBody>
      </p:sp>
      <p:sp>
        <p:nvSpPr>
          <p:cNvPr id="4" name="Footer Placeholder 3">
            <a:extLst>
              <a:ext uri="{FF2B5EF4-FFF2-40B4-BE49-F238E27FC236}">
                <a16:creationId xmlns:a16="http://schemas.microsoft.com/office/drawing/2014/main" id="{3C3D0021-A8A7-49C6-B6C3-AC8139873372}"/>
              </a:ext>
            </a:extLst>
          </p:cNvPr>
          <p:cNvSpPr>
            <a:spLocks noGrp="1"/>
          </p:cNvSpPr>
          <p:nvPr>
            <p:ph type="ftr" sz="quarter" idx="2"/>
          </p:nvPr>
        </p:nvSpPr>
        <p:spPr>
          <a:xfrm>
            <a:off x="1" y="8829675"/>
            <a:ext cx="3038475" cy="465138"/>
          </a:xfrm>
          <a:prstGeom prst="rect">
            <a:avLst/>
          </a:prstGeom>
        </p:spPr>
        <p:txBody>
          <a:bodyPr vert="horz" lIns="91427" tIns="45714" rIns="91427" bIns="45714" rtlCol="0" anchor="b"/>
          <a:lstStyle>
            <a:lvl1pPr algn="l" eaLnBrk="1" hangingPunct="1">
              <a:defRPr sz="1200">
                <a:cs typeface="+mn-cs"/>
              </a:defRPr>
            </a:lvl1pPr>
          </a:lstStyle>
          <a:p>
            <a:pPr>
              <a:defRPr/>
            </a:pPr>
            <a:endParaRPr lang="en-US" dirty="0"/>
          </a:p>
        </p:txBody>
      </p:sp>
      <p:sp>
        <p:nvSpPr>
          <p:cNvPr id="5" name="Slide Number Placeholder 4">
            <a:extLst>
              <a:ext uri="{FF2B5EF4-FFF2-40B4-BE49-F238E27FC236}">
                <a16:creationId xmlns:a16="http://schemas.microsoft.com/office/drawing/2014/main" id="{717FCFA1-1FA2-444B-89F0-F1C3C795EBE9}"/>
              </a:ext>
            </a:extLst>
          </p:cNvPr>
          <p:cNvSpPr>
            <a:spLocks noGrp="1"/>
          </p:cNvSpPr>
          <p:nvPr>
            <p:ph type="sldNum" sz="quarter" idx="3"/>
          </p:nvPr>
        </p:nvSpPr>
        <p:spPr>
          <a:xfrm>
            <a:off x="3970339" y="8829675"/>
            <a:ext cx="3038475" cy="465138"/>
          </a:xfrm>
          <a:prstGeom prst="rect">
            <a:avLst/>
          </a:prstGeom>
        </p:spPr>
        <p:txBody>
          <a:bodyPr vert="horz" wrap="square" lIns="91427" tIns="45714" rIns="91427" bIns="45714" numCol="1" anchor="b" anchorCtr="0" compatLnSpc="1">
            <a:prstTxWarp prst="textNoShape">
              <a:avLst/>
            </a:prstTxWarp>
          </a:bodyPr>
          <a:lstStyle>
            <a:lvl1pPr algn="r" eaLnBrk="1" hangingPunct="1">
              <a:defRPr sz="1200"/>
            </a:lvl1pPr>
          </a:lstStyle>
          <a:p>
            <a:pPr>
              <a:defRPr/>
            </a:pPr>
            <a:fld id="{68FE7389-C0CB-44FF-96D6-47C6631C1C62}"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67C58C-3655-4C1B-AECC-FC4E6961ECF3}"/>
              </a:ext>
            </a:extLst>
          </p:cNvPr>
          <p:cNvSpPr>
            <a:spLocks noGrp="1"/>
          </p:cNvSpPr>
          <p:nvPr>
            <p:ph type="hdr" sz="quarter"/>
          </p:nvPr>
        </p:nvSpPr>
        <p:spPr>
          <a:xfrm>
            <a:off x="1" y="0"/>
            <a:ext cx="3038475" cy="465138"/>
          </a:xfrm>
          <a:prstGeom prst="rect">
            <a:avLst/>
          </a:prstGeom>
        </p:spPr>
        <p:txBody>
          <a:bodyPr vert="horz" lIns="91427" tIns="45714" rIns="91427" bIns="45714" rtlCol="0"/>
          <a:lstStyle>
            <a:lvl1pPr algn="l" eaLnBrk="1" hangingPunct="1">
              <a:defRPr sz="1200">
                <a:latin typeface="Arial" charset="0"/>
                <a:cs typeface="+mn-cs"/>
              </a:defRPr>
            </a:lvl1pPr>
          </a:lstStyle>
          <a:p>
            <a:pPr>
              <a:defRPr/>
            </a:pPr>
            <a:endParaRPr lang="en-US" dirty="0"/>
          </a:p>
        </p:txBody>
      </p:sp>
      <p:sp>
        <p:nvSpPr>
          <p:cNvPr id="3" name="Date Placeholder 2">
            <a:extLst>
              <a:ext uri="{FF2B5EF4-FFF2-40B4-BE49-F238E27FC236}">
                <a16:creationId xmlns:a16="http://schemas.microsoft.com/office/drawing/2014/main" id="{08AAE0DE-87AC-45BB-B6DE-224BA16D1C81}"/>
              </a:ext>
            </a:extLst>
          </p:cNvPr>
          <p:cNvSpPr>
            <a:spLocks noGrp="1"/>
          </p:cNvSpPr>
          <p:nvPr>
            <p:ph type="dt" idx="1"/>
          </p:nvPr>
        </p:nvSpPr>
        <p:spPr>
          <a:xfrm>
            <a:off x="3970339" y="0"/>
            <a:ext cx="3038475" cy="465138"/>
          </a:xfrm>
          <a:prstGeom prst="rect">
            <a:avLst/>
          </a:prstGeom>
        </p:spPr>
        <p:txBody>
          <a:bodyPr vert="horz" lIns="91427" tIns="45714" rIns="91427" bIns="45714" rtlCol="0"/>
          <a:lstStyle>
            <a:lvl1pPr algn="r" eaLnBrk="1" hangingPunct="1">
              <a:defRPr sz="1200">
                <a:latin typeface="Arial" charset="0"/>
                <a:cs typeface="+mn-cs"/>
              </a:defRPr>
            </a:lvl1pPr>
          </a:lstStyle>
          <a:p>
            <a:pPr>
              <a:defRPr/>
            </a:pPr>
            <a:fld id="{53571733-EC56-4C56-9C78-54004B5A7CEB}" type="datetimeFigureOut">
              <a:rPr lang="en-US"/>
              <a:pPr>
                <a:defRPr/>
              </a:pPr>
              <a:t>5/19/2022</a:t>
            </a:fld>
            <a:endParaRPr lang="en-US" dirty="0"/>
          </a:p>
        </p:txBody>
      </p:sp>
      <p:sp>
        <p:nvSpPr>
          <p:cNvPr id="4" name="Slide Image Placeholder 3">
            <a:extLst>
              <a:ext uri="{FF2B5EF4-FFF2-40B4-BE49-F238E27FC236}">
                <a16:creationId xmlns:a16="http://schemas.microsoft.com/office/drawing/2014/main" id="{B9E18DCC-7A25-47AB-A2D2-57468B9EFE07}"/>
              </a:ext>
            </a:extLst>
          </p:cNvPr>
          <p:cNvSpPr>
            <a:spLocks noGrp="1" noRot="1" noChangeAspect="1"/>
          </p:cNvSpPr>
          <p:nvPr>
            <p:ph type="sldImg" idx="2"/>
          </p:nvPr>
        </p:nvSpPr>
        <p:spPr>
          <a:xfrm>
            <a:off x="2159000" y="696913"/>
            <a:ext cx="2692400" cy="3486150"/>
          </a:xfrm>
          <a:prstGeom prst="rect">
            <a:avLst/>
          </a:prstGeom>
          <a:noFill/>
          <a:ln w="12700">
            <a:solidFill>
              <a:prstClr val="black"/>
            </a:solidFill>
          </a:ln>
        </p:spPr>
        <p:txBody>
          <a:bodyPr vert="horz" lIns="91427" tIns="45714" rIns="91427" bIns="45714" rtlCol="0" anchor="ctr"/>
          <a:lstStyle/>
          <a:p>
            <a:pPr lvl="0"/>
            <a:endParaRPr lang="en-US" noProof="0" dirty="0"/>
          </a:p>
        </p:txBody>
      </p:sp>
      <p:sp>
        <p:nvSpPr>
          <p:cNvPr id="5" name="Notes Placeholder 4">
            <a:extLst>
              <a:ext uri="{FF2B5EF4-FFF2-40B4-BE49-F238E27FC236}">
                <a16:creationId xmlns:a16="http://schemas.microsoft.com/office/drawing/2014/main" id="{6813105E-4B22-4195-988A-766384F43917}"/>
              </a:ext>
            </a:extLst>
          </p:cNvPr>
          <p:cNvSpPr>
            <a:spLocks noGrp="1"/>
          </p:cNvSpPr>
          <p:nvPr>
            <p:ph type="body" sz="quarter" idx="3"/>
          </p:nvPr>
        </p:nvSpPr>
        <p:spPr>
          <a:xfrm>
            <a:off x="701675" y="4414838"/>
            <a:ext cx="5607050" cy="4184650"/>
          </a:xfrm>
          <a:prstGeom prst="rect">
            <a:avLst/>
          </a:prstGeom>
        </p:spPr>
        <p:txBody>
          <a:bodyPr vert="horz" lIns="91427" tIns="45714" rIns="91427" bIns="4571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233FEB7-F1BC-492F-8BED-0D447A97CCBE}"/>
              </a:ext>
            </a:extLst>
          </p:cNvPr>
          <p:cNvSpPr>
            <a:spLocks noGrp="1"/>
          </p:cNvSpPr>
          <p:nvPr>
            <p:ph type="ftr" sz="quarter" idx="4"/>
          </p:nvPr>
        </p:nvSpPr>
        <p:spPr>
          <a:xfrm>
            <a:off x="1" y="8829675"/>
            <a:ext cx="3038475" cy="465138"/>
          </a:xfrm>
          <a:prstGeom prst="rect">
            <a:avLst/>
          </a:prstGeom>
        </p:spPr>
        <p:txBody>
          <a:bodyPr vert="horz" lIns="91427" tIns="45714" rIns="91427" bIns="45714" rtlCol="0" anchor="b"/>
          <a:lstStyle>
            <a:lvl1pPr algn="l" eaLnBrk="1" hangingPunct="1">
              <a:defRPr sz="1200">
                <a:latin typeface="Arial" charset="0"/>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6040F436-F674-4298-B51C-EE342CF1FF6D}"/>
              </a:ext>
            </a:extLst>
          </p:cNvPr>
          <p:cNvSpPr>
            <a:spLocks noGrp="1"/>
          </p:cNvSpPr>
          <p:nvPr>
            <p:ph type="sldNum" sz="quarter" idx="5"/>
          </p:nvPr>
        </p:nvSpPr>
        <p:spPr>
          <a:xfrm>
            <a:off x="3970339" y="8829675"/>
            <a:ext cx="3038475" cy="465138"/>
          </a:xfrm>
          <a:prstGeom prst="rect">
            <a:avLst/>
          </a:prstGeom>
        </p:spPr>
        <p:txBody>
          <a:bodyPr vert="horz" wrap="square" lIns="91427" tIns="45714" rIns="91427" bIns="45714" numCol="1" anchor="b" anchorCtr="0" compatLnSpc="1">
            <a:prstTxWarp prst="textNoShape">
              <a:avLst/>
            </a:prstTxWarp>
          </a:bodyPr>
          <a:lstStyle>
            <a:lvl1pPr algn="r" eaLnBrk="1" hangingPunct="1">
              <a:defRPr sz="1200"/>
            </a:lvl1pPr>
          </a:lstStyle>
          <a:p>
            <a:pPr>
              <a:defRPr/>
            </a:pPr>
            <a:fld id="{E5032EE5-D64B-4BE1-8D82-38F1B6C15221}"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defTabSz="508000" rtl="0" eaLnBrk="0" fontAlgn="base" hangingPunct="0">
      <a:spcBef>
        <a:spcPct val="30000"/>
      </a:spcBef>
      <a:spcAft>
        <a:spcPct val="0"/>
      </a:spcAft>
      <a:defRPr sz="1300" kern="1200">
        <a:solidFill>
          <a:schemeClr val="tx1"/>
        </a:solidFill>
        <a:latin typeface="+mn-lt"/>
        <a:ea typeface="+mn-ea"/>
        <a:cs typeface="+mn-cs"/>
      </a:defRPr>
    </a:lvl1pPr>
    <a:lvl2pPr marL="508000" algn="l" defTabSz="508000" rtl="0" eaLnBrk="0" fontAlgn="base" hangingPunct="0">
      <a:spcBef>
        <a:spcPct val="30000"/>
      </a:spcBef>
      <a:spcAft>
        <a:spcPct val="0"/>
      </a:spcAft>
      <a:defRPr sz="1300" kern="1200">
        <a:solidFill>
          <a:schemeClr val="tx1"/>
        </a:solidFill>
        <a:latin typeface="+mn-lt"/>
        <a:ea typeface="+mn-ea"/>
        <a:cs typeface="+mn-cs"/>
      </a:defRPr>
    </a:lvl2pPr>
    <a:lvl3pPr marL="1017588" algn="l" defTabSz="508000" rtl="0" eaLnBrk="0" fontAlgn="base" hangingPunct="0">
      <a:spcBef>
        <a:spcPct val="30000"/>
      </a:spcBef>
      <a:spcAft>
        <a:spcPct val="0"/>
      </a:spcAft>
      <a:defRPr sz="1300" kern="1200">
        <a:solidFill>
          <a:schemeClr val="tx1"/>
        </a:solidFill>
        <a:latin typeface="+mn-lt"/>
        <a:ea typeface="+mn-ea"/>
        <a:cs typeface="+mn-cs"/>
      </a:defRPr>
    </a:lvl3pPr>
    <a:lvl4pPr marL="1527175" algn="l" defTabSz="508000" rtl="0" eaLnBrk="0" fontAlgn="base" hangingPunct="0">
      <a:spcBef>
        <a:spcPct val="30000"/>
      </a:spcBef>
      <a:spcAft>
        <a:spcPct val="0"/>
      </a:spcAft>
      <a:defRPr sz="1300" kern="1200">
        <a:solidFill>
          <a:schemeClr val="tx1"/>
        </a:solidFill>
        <a:latin typeface="+mn-lt"/>
        <a:ea typeface="+mn-ea"/>
        <a:cs typeface="+mn-cs"/>
      </a:defRPr>
    </a:lvl4pPr>
    <a:lvl5pPr marL="2036763" algn="l" defTabSz="508000" rtl="0" eaLnBrk="0" fontAlgn="base" hangingPunct="0">
      <a:spcBef>
        <a:spcPct val="30000"/>
      </a:spcBef>
      <a:spcAft>
        <a:spcPct val="0"/>
      </a:spcAft>
      <a:defRPr sz="1300" kern="1200">
        <a:solidFill>
          <a:schemeClr val="tx1"/>
        </a:solidFill>
        <a:latin typeface="+mn-lt"/>
        <a:ea typeface="+mn-ea"/>
        <a:cs typeface="+mn-cs"/>
      </a:defRPr>
    </a:lvl5pPr>
    <a:lvl6pPr marL="2547061" algn="l" defTabSz="509412" rtl="0" eaLnBrk="1" latinLnBrk="0" hangingPunct="1">
      <a:defRPr sz="1337" kern="1200">
        <a:solidFill>
          <a:schemeClr val="tx1"/>
        </a:solidFill>
        <a:latin typeface="+mn-lt"/>
        <a:ea typeface="+mn-ea"/>
        <a:cs typeface="+mn-cs"/>
      </a:defRPr>
    </a:lvl6pPr>
    <a:lvl7pPr marL="3056473" algn="l" defTabSz="509412" rtl="0" eaLnBrk="1" latinLnBrk="0" hangingPunct="1">
      <a:defRPr sz="1337" kern="1200">
        <a:solidFill>
          <a:schemeClr val="tx1"/>
        </a:solidFill>
        <a:latin typeface="+mn-lt"/>
        <a:ea typeface="+mn-ea"/>
        <a:cs typeface="+mn-cs"/>
      </a:defRPr>
    </a:lvl7pPr>
    <a:lvl8pPr marL="3565886" algn="l" defTabSz="509412" rtl="0" eaLnBrk="1" latinLnBrk="0" hangingPunct="1">
      <a:defRPr sz="1337" kern="1200">
        <a:solidFill>
          <a:schemeClr val="tx1"/>
        </a:solidFill>
        <a:latin typeface="+mn-lt"/>
        <a:ea typeface="+mn-ea"/>
        <a:cs typeface="+mn-cs"/>
      </a:defRPr>
    </a:lvl8pPr>
    <a:lvl9pPr marL="4075298" algn="l" defTabSz="509412"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everage.era.com/content/era/en/content/agent-tools/listing-distribution.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rrpr.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6788" y="1143000"/>
            <a:ext cx="2384425" cy="3086100"/>
          </a:xfrm>
        </p:spPr>
      </p:sp>
      <p:sp>
        <p:nvSpPr>
          <p:cNvPr id="3" name="Notes Placeholder 2"/>
          <p:cNvSpPr>
            <a:spLocks noGrp="1"/>
          </p:cNvSpPr>
          <p:nvPr>
            <p:ph type="body" idx="1"/>
          </p:nvPr>
        </p:nvSpPr>
        <p:spPr/>
        <p:txBody>
          <a:bodyPr/>
          <a:lstStyle/>
          <a:p>
            <a:r>
              <a:rPr lang="en-US" altLang="en-US" sz="1200" dirty="0"/>
              <a:t>“There are several steps we will take to market your home.”</a:t>
            </a:r>
          </a:p>
          <a:p>
            <a:endParaRPr lang="en-US" altLang="en-US" sz="1200" dirty="0"/>
          </a:p>
          <a:p>
            <a:r>
              <a:rPr lang="en-US" altLang="en-US" sz="1200" b="1" dirty="0"/>
              <a:t>Note: </a:t>
            </a:r>
            <a:r>
              <a:rPr lang="en-US" altLang="en-US" sz="1200" dirty="0"/>
              <a:t>You can choose to discuss these at a high level or go into more detail depending on the seller’s level of interest. </a:t>
            </a:r>
          </a:p>
          <a:p>
            <a:r>
              <a:rPr lang="en-US" altLang="en-US" sz="1200" dirty="0"/>
              <a:t>Choose this slide for the high-level talk, or the more detailed slides that follow (or use both).</a:t>
            </a:r>
          </a:p>
          <a:p>
            <a:endParaRPr lang="en-US" altLang="en-US" sz="1200" dirty="0"/>
          </a:p>
          <a:p>
            <a:endParaRPr lang="en-US" altLang="en-US" sz="1200" dirty="0"/>
          </a:p>
          <a:p>
            <a:endParaRPr lang="en-US" dirty="0"/>
          </a:p>
        </p:txBody>
      </p:sp>
      <p:sp>
        <p:nvSpPr>
          <p:cNvPr id="4" name="Slide Number Placeholder 3"/>
          <p:cNvSpPr>
            <a:spLocks noGrp="1"/>
          </p:cNvSpPr>
          <p:nvPr>
            <p:ph type="sldNum" sz="quarter" idx="5"/>
          </p:nvPr>
        </p:nvSpPr>
        <p:spPr/>
        <p:txBody>
          <a:bodyPr/>
          <a:lstStyle/>
          <a:p>
            <a:fld id="{5E81D330-1155-4F4A-8A94-5D1C42C6950E}" type="slidenum">
              <a:rPr lang="en-US" smtClean="0"/>
              <a:t>2</a:t>
            </a:fld>
            <a:endParaRPr lang="en-US" dirty="0"/>
          </a:p>
        </p:txBody>
      </p:sp>
    </p:spTree>
    <p:extLst>
      <p:ext uri="{BB962C8B-B14F-4D97-AF65-F5344CB8AC3E}">
        <p14:creationId xmlns:p14="http://schemas.microsoft.com/office/powerpoint/2010/main" val="444564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BC2B2BAA-D8CF-4C45-976C-2E49C37D8EE3}"/>
              </a:ext>
            </a:extLst>
          </p:cNvPr>
          <p:cNvSpPr>
            <a:spLocks noGrp="1" noRot="1" noChangeAspect="1" noTextEdit="1"/>
          </p:cNvSpPr>
          <p:nvPr>
            <p:ph type="sldImg"/>
          </p:nvPr>
        </p:nvSpPr>
        <p:spPr bwMode="auto">
          <a:xfrm>
            <a:off x="2159000" y="696913"/>
            <a:ext cx="26924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2B62E5A8-1877-4687-81A8-6D10B7012F09}"/>
              </a:ext>
            </a:extLst>
          </p:cNvPr>
          <p:cNvSpPr>
            <a:spLocks noGrp="1"/>
          </p:cNvSpPr>
          <p:nvPr>
            <p:ph type="body" idx="1"/>
          </p:nvPr>
        </p:nvSpPr>
        <p:spPr bwMode="auto"/>
        <p:txBody>
          <a:bodyPr wrap="square" numCol="1" anchor="t" anchorCtr="0" compatLnSpc="1">
            <a:prstTxWarp prst="textNoShape">
              <a:avLst/>
            </a:prstTxWarp>
          </a:bodyPr>
          <a:lstStyle/>
          <a:p>
            <a:pPr defTabSz="509337">
              <a:defRPr/>
            </a:pPr>
            <a:r>
              <a:rPr lang="en-US" altLang="en-US" b="1" dirty="0"/>
              <a:t>Selling Your Property:  Marketing – YouTube Brand Channel &amp; Video Websites</a:t>
            </a:r>
            <a:endParaRPr lang="en-US" altLang="en-US" dirty="0"/>
          </a:p>
          <a:p>
            <a:pPr defTabSz="509337">
              <a:defRPr/>
            </a:pPr>
            <a:r>
              <a:rPr lang="en-US" altLang="en-US" dirty="0"/>
              <a:t>ERA (company name) has an online program with YouTube, and we will create a virtual tour of your property and post it on our channel.  This video and its placement are designed to position your home in front of the millions of users within YouTube locally, out of state and internationally.  Youtube is the 2</a:t>
            </a:r>
            <a:r>
              <a:rPr lang="en-US" altLang="en-US" baseline="30000" dirty="0"/>
              <a:t>nd</a:t>
            </a:r>
            <a:r>
              <a:rPr lang="en-US" altLang="en-US" dirty="0"/>
              <a:t> largest search engine on the internet and it’s a destination site for home buyers. Simultaneously we will create a video website for your property that you can share on Facebook, twitter, google+ and Pinterest! And ERA distributes it to hundreds of real estate websites!</a:t>
            </a:r>
          </a:p>
          <a:p>
            <a:pPr defTabSz="509337">
              <a:defRPr/>
            </a:pPr>
            <a:endParaRPr lang="en-US" altLang="en-US" dirty="0"/>
          </a:p>
        </p:txBody>
      </p:sp>
      <p:sp>
        <p:nvSpPr>
          <p:cNvPr id="29700" name="Slide Number Placeholder 3">
            <a:extLst>
              <a:ext uri="{FF2B5EF4-FFF2-40B4-BE49-F238E27FC236}">
                <a16:creationId xmlns:a16="http://schemas.microsoft.com/office/drawing/2014/main" id="{513E22F0-180E-4832-A9A2-10DEAEDACC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42841" indent="-285708">
              <a:spcBef>
                <a:spcPct val="30000"/>
              </a:spcBef>
              <a:defRPr sz="1300">
                <a:solidFill>
                  <a:schemeClr val="tx1"/>
                </a:solidFill>
                <a:latin typeface="Calibri" panose="020F0502020204030204" pitchFamily="34" charset="0"/>
              </a:defRPr>
            </a:lvl2pPr>
            <a:lvl3pPr marL="1142832" indent="-228567">
              <a:spcBef>
                <a:spcPct val="30000"/>
              </a:spcBef>
              <a:defRPr sz="1300">
                <a:solidFill>
                  <a:schemeClr val="tx1"/>
                </a:solidFill>
                <a:latin typeface="Calibri" panose="020F0502020204030204" pitchFamily="34" charset="0"/>
              </a:defRPr>
            </a:lvl3pPr>
            <a:lvl4pPr marL="1599965" indent="-228567">
              <a:spcBef>
                <a:spcPct val="30000"/>
              </a:spcBef>
              <a:defRPr sz="1300">
                <a:solidFill>
                  <a:schemeClr val="tx1"/>
                </a:solidFill>
                <a:latin typeface="Calibri" panose="020F0502020204030204" pitchFamily="34" charset="0"/>
              </a:defRPr>
            </a:lvl4pPr>
            <a:lvl5pPr marL="2057098" indent="-228567">
              <a:spcBef>
                <a:spcPct val="30000"/>
              </a:spcBef>
              <a:defRPr sz="1300">
                <a:solidFill>
                  <a:schemeClr val="tx1"/>
                </a:solidFill>
                <a:latin typeface="Calibri" panose="020F0502020204030204" pitchFamily="34" charset="0"/>
              </a:defRPr>
            </a:lvl5pPr>
            <a:lvl6pPr marL="2514230" indent="-228567" eaLnBrk="0" fontAlgn="base" hangingPunct="0">
              <a:spcBef>
                <a:spcPct val="30000"/>
              </a:spcBef>
              <a:spcAft>
                <a:spcPct val="0"/>
              </a:spcAft>
              <a:defRPr sz="1300">
                <a:solidFill>
                  <a:schemeClr val="tx1"/>
                </a:solidFill>
                <a:latin typeface="Calibri" panose="020F0502020204030204" pitchFamily="34" charset="0"/>
              </a:defRPr>
            </a:lvl6pPr>
            <a:lvl7pPr marL="2971364" indent="-228567" eaLnBrk="0" fontAlgn="base" hangingPunct="0">
              <a:spcBef>
                <a:spcPct val="30000"/>
              </a:spcBef>
              <a:spcAft>
                <a:spcPct val="0"/>
              </a:spcAft>
              <a:defRPr sz="1300">
                <a:solidFill>
                  <a:schemeClr val="tx1"/>
                </a:solidFill>
                <a:latin typeface="Calibri" panose="020F0502020204030204" pitchFamily="34" charset="0"/>
              </a:defRPr>
            </a:lvl7pPr>
            <a:lvl8pPr marL="3428496" indent="-228567" eaLnBrk="0" fontAlgn="base" hangingPunct="0">
              <a:spcBef>
                <a:spcPct val="30000"/>
              </a:spcBef>
              <a:spcAft>
                <a:spcPct val="0"/>
              </a:spcAft>
              <a:defRPr sz="1300">
                <a:solidFill>
                  <a:schemeClr val="tx1"/>
                </a:solidFill>
                <a:latin typeface="Calibri" panose="020F0502020204030204" pitchFamily="34" charset="0"/>
              </a:defRPr>
            </a:lvl8pPr>
            <a:lvl9pPr marL="3885629" indent="-2285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19C6B337-EC1A-4472-A56D-5DAD46C8CD63}" type="slidenum">
              <a:rPr lang="en-US" altLang="en-US" sz="1200">
                <a:latin typeface="Arial" panose="020B0604020202020204" pitchFamily="34" charset="0"/>
                <a:ea typeface="MS PGothic" panose="020B0600070205080204" pitchFamily="34" charset="-128"/>
              </a:rPr>
              <a:pPr>
                <a:spcBef>
                  <a:spcPct val="0"/>
                </a:spcBef>
              </a:pPr>
              <a:t>17</a:t>
            </a:fld>
            <a:endParaRPr lang="en-US" altLang="en-US" sz="1200" dirty="0">
              <a:latin typeface="Arial" panose="020B0604020202020204" pitchFamily="34" charset="0"/>
              <a:ea typeface="MS PGothic"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BC2B2BAA-D8CF-4C45-976C-2E49C37D8EE3}"/>
              </a:ext>
            </a:extLst>
          </p:cNvPr>
          <p:cNvSpPr>
            <a:spLocks noGrp="1" noRot="1" noChangeAspect="1" noTextEdit="1"/>
          </p:cNvSpPr>
          <p:nvPr>
            <p:ph type="sldImg"/>
          </p:nvPr>
        </p:nvSpPr>
        <p:spPr bwMode="auto">
          <a:xfrm>
            <a:off x="2159000" y="696913"/>
            <a:ext cx="26924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2B62E5A8-1877-4687-81A8-6D10B7012F09}"/>
              </a:ext>
            </a:extLst>
          </p:cNvPr>
          <p:cNvSpPr>
            <a:spLocks noGrp="1"/>
          </p:cNvSpPr>
          <p:nvPr>
            <p:ph type="body" idx="1"/>
          </p:nvPr>
        </p:nvSpPr>
        <p:spPr bwMode="auto"/>
        <p:txBody>
          <a:bodyPr wrap="square" numCol="1" anchor="t" anchorCtr="0" compatLnSpc="1">
            <a:prstTxWarp prst="textNoShape">
              <a:avLst/>
            </a:prstTxWarp>
          </a:bodyPr>
          <a:lstStyle/>
          <a:p>
            <a:pPr defTabSz="509337">
              <a:defRPr/>
            </a:pPr>
            <a:r>
              <a:rPr lang="en-US" altLang="en-US" b="1" dirty="0"/>
              <a:t>Selling Your Property:  Marketing – YouTube Brand Channel &amp; Video Websites</a:t>
            </a:r>
            <a:endParaRPr lang="en-US" altLang="en-US" dirty="0"/>
          </a:p>
          <a:p>
            <a:pPr defTabSz="509337">
              <a:defRPr/>
            </a:pPr>
            <a:r>
              <a:rPr lang="en-US" altLang="en-US" dirty="0"/>
              <a:t>ERA (company name) has an online program with YouTube, and we will create a virtual tour of your property and post it on our channel.  This video and its placement are designed to position your home in front of the millions of users within YouTube locally, out of state and internationally.  Youtube is the 2</a:t>
            </a:r>
            <a:r>
              <a:rPr lang="en-US" altLang="en-US" baseline="30000" dirty="0"/>
              <a:t>nd</a:t>
            </a:r>
            <a:r>
              <a:rPr lang="en-US" altLang="en-US" dirty="0"/>
              <a:t> largest search engine on the internet and it’s a destination site for home buyers. Simultaneously we will create a video website for your property that you can share on Facebook, twitter, google+ and Pinterest! And ERA distributes it to hundreds of real estate websites!</a:t>
            </a:r>
          </a:p>
          <a:p>
            <a:pPr defTabSz="509337">
              <a:defRPr/>
            </a:pPr>
            <a:endParaRPr lang="en-US" altLang="en-US" dirty="0"/>
          </a:p>
        </p:txBody>
      </p:sp>
      <p:sp>
        <p:nvSpPr>
          <p:cNvPr id="29700" name="Slide Number Placeholder 3">
            <a:extLst>
              <a:ext uri="{FF2B5EF4-FFF2-40B4-BE49-F238E27FC236}">
                <a16:creationId xmlns:a16="http://schemas.microsoft.com/office/drawing/2014/main" id="{513E22F0-180E-4832-A9A2-10DEAEDACC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42841" indent="-285708">
              <a:spcBef>
                <a:spcPct val="30000"/>
              </a:spcBef>
              <a:defRPr sz="1300">
                <a:solidFill>
                  <a:schemeClr val="tx1"/>
                </a:solidFill>
                <a:latin typeface="Calibri" panose="020F0502020204030204" pitchFamily="34" charset="0"/>
              </a:defRPr>
            </a:lvl2pPr>
            <a:lvl3pPr marL="1142832" indent="-228567">
              <a:spcBef>
                <a:spcPct val="30000"/>
              </a:spcBef>
              <a:defRPr sz="1300">
                <a:solidFill>
                  <a:schemeClr val="tx1"/>
                </a:solidFill>
                <a:latin typeface="Calibri" panose="020F0502020204030204" pitchFamily="34" charset="0"/>
              </a:defRPr>
            </a:lvl3pPr>
            <a:lvl4pPr marL="1599965" indent="-228567">
              <a:spcBef>
                <a:spcPct val="30000"/>
              </a:spcBef>
              <a:defRPr sz="1300">
                <a:solidFill>
                  <a:schemeClr val="tx1"/>
                </a:solidFill>
                <a:latin typeface="Calibri" panose="020F0502020204030204" pitchFamily="34" charset="0"/>
              </a:defRPr>
            </a:lvl4pPr>
            <a:lvl5pPr marL="2057098" indent="-228567">
              <a:spcBef>
                <a:spcPct val="30000"/>
              </a:spcBef>
              <a:defRPr sz="1300">
                <a:solidFill>
                  <a:schemeClr val="tx1"/>
                </a:solidFill>
                <a:latin typeface="Calibri" panose="020F0502020204030204" pitchFamily="34" charset="0"/>
              </a:defRPr>
            </a:lvl5pPr>
            <a:lvl6pPr marL="2514230" indent="-228567" eaLnBrk="0" fontAlgn="base" hangingPunct="0">
              <a:spcBef>
                <a:spcPct val="30000"/>
              </a:spcBef>
              <a:spcAft>
                <a:spcPct val="0"/>
              </a:spcAft>
              <a:defRPr sz="1300">
                <a:solidFill>
                  <a:schemeClr val="tx1"/>
                </a:solidFill>
                <a:latin typeface="Calibri" panose="020F0502020204030204" pitchFamily="34" charset="0"/>
              </a:defRPr>
            </a:lvl6pPr>
            <a:lvl7pPr marL="2971364" indent="-228567" eaLnBrk="0" fontAlgn="base" hangingPunct="0">
              <a:spcBef>
                <a:spcPct val="30000"/>
              </a:spcBef>
              <a:spcAft>
                <a:spcPct val="0"/>
              </a:spcAft>
              <a:defRPr sz="1300">
                <a:solidFill>
                  <a:schemeClr val="tx1"/>
                </a:solidFill>
                <a:latin typeface="Calibri" panose="020F0502020204030204" pitchFamily="34" charset="0"/>
              </a:defRPr>
            </a:lvl7pPr>
            <a:lvl8pPr marL="3428496" indent="-228567" eaLnBrk="0" fontAlgn="base" hangingPunct="0">
              <a:spcBef>
                <a:spcPct val="30000"/>
              </a:spcBef>
              <a:spcAft>
                <a:spcPct val="0"/>
              </a:spcAft>
              <a:defRPr sz="1300">
                <a:solidFill>
                  <a:schemeClr val="tx1"/>
                </a:solidFill>
                <a:latin typeface="Calibri" panose="020F0502020204030204" pitchFamily="34" charset="0"/>
              </a:defRPr>
            </a:lvl8pPr>
            <a:lvl9pPr marL="3885629" indent="-2285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19C6B337-EC1A-4472-A56D-5DAD46C8CD63}" type="slidenum">
              <a:rPr lang="en-US" altLang="en-US" sz="1200">
                <a:latin typeface="Arial" panose="020B0604020202020204" pitchFamily="34" charset="0"/>
                <a:ea typeface="MS PGothic" panose="020B0600070205080204" pitchFamily="34" charset="-128"/>
              </a:rPr>
              <a:pPr>
                <a:spcBef>
                  <a:spcPct val="0"/>
                </a:spcBef>
              </a:pPr>
              <a:t>18</a:t>
            </a:fld>
            <a:endParaRPr lang="en-US" altLang="en-US" sz="1200" dirty="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29367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B6D2C7A3-989A-493A-A8B0-61421701C951}"/>
              </a:ext>
            </a:extLst>
          </p:cNvPr>
          <p:cNvSpPr>
            <a:spLocks noGrp="1" noRot="1" noChangeAspect="1" noTextEdit="1"/>
          </p:cNvSpPr>
          <p:nvPr>
            <p:ph type="sldImg"/>
          </p:nvPr>
        </p:nvSpPr>
        <p:spPr bwMode="auto">
          <a:xfrm>
            <a:off x="2159000" y="696913"/>
            <a:ext cx="26924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D7029CBC-D5F7-4B67-BF38-4771144DD5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600" b="1" dirty="0"/>
              <a:t>Selling Your Property:  Marketing – Additional Marketing Opportunities</a:t>
            </a:r>
            <a:endParaRPr lang="en-US" altLang="en-US" sz="1600" dirty="0"/>
          </a:p>
          <a:p>
            <a:r>
              <a:rPr lang="en-US" altLang="en-US" sz="1600" dirty="0"/>
              <a:t>Along with the expansive internet presence and the ERA exclusive tools, we also have additional marketing opportunities we will be using to expose your house to the most potential buyers out there.  </a:t>
            </a:r>
          </a:p>
          <a:p>
            <a:r>
              <a:rPr lang="en-US" altLang="en-US" sz="1600" dirty="0"/>
              <a:t>I am curious, of all the services we just covered, which one really caught your eye?</a:t>
            </a:r>
          </a:p>
          <a:p>
            <a:r>
              <a:rPr lang="en-US" altLang="en-US" sz="1600" dirty="0"/>
              <a:t>That is a tremendous service and only available through ERA (company name).</a:t>
            </a:r>
          </a:p>
          <a:p>
            <a:endParaRPr lang="en-US" altLang="en-US" sz="1600" dirty="0">
              <a:latin typeface="Arial" panose="020B0604020202020204" pitchFamily="34" charset="0"/>
              <a:cs typeface="Arial" panose="020B0604020202020204" pitchFamily="34" charset="0"/>
            </a:endParaRPr>
          </a:p>
        </p:txBody>
      </p:sp>
      <p:sp>
        <p:nvSpPr>
          <p:cNvPr id="46084" name="Slide Number Placeholder 3">
            <a:extLst>
              <a:ext uri="{FF2B5EF4-FFF2-40B4-BE49-F238E27FC236}">
                <a16:creationId xmlns:a16="http://schemas.microsoft.com/office/drawing/2014/main" id="{92C0C926-3916-458E-9F5E-01DCA6E7AB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42841" indent="-285708">
              <a:spcBef>
                <a:spcPct val="30000"/>
              </a:spcBef>
              <a:defRPr sz="1300">
                <a:solidFill>
                  <a:schemeClr val="tx1"/>
                </a:solidFill>
                <a:latin typeface="Calibri" panose="020F0502020204030204" pitchFamily="34" charset="0"/>
              </a:defRPr>
            </a:lvl2pPr>
            <a:lvl3pPr marL="1142832" indent="-228567">
              <a:spcBef>
                <a:spcPct val="30000"/>
              </a:spcBef>
              <a:defRPr sz="1300">
                <a:solidFill>
                  <a:schemeClr val="tx1"/>
                </a:solidFill>
                <a:latin typeface="Calibri" panose="020F0502020204030204" pitchFamily="34" charset="0"/>
              </a:defRPr>
            </a:lvl3pPr>
            <a:lvl4pPr marL="1599965" indent="-228567">
              <a:spcBef>
                <a:spcPct val="30000"/>
              </a:spcBef>
              <a:defRPr sz="1300">
                <a:solidFill>
                  <a:schemeClr val="tx1"/>
                </a:solidFill>
                <a:latin typeface="Calibri" panose="020F0502020204030204" pitchFamily="34" charset="0"/>
              </a:defRPr>
            </a:lvl4pPr>
            <a:lvl5pPr marL="2057098" indent="-228567">
              <a:spcBef>
                <a:spcPct val="30000"/>
              </a:spcBef>
              <a:defRPr sz="1300">
                <a:solidFill>
                  <a:schemeClr val="tx1"/>
                </a:solidFill>
                <a:latin typeface="Calibri" panose="020F0502020204030204" pitchFamily="34" charset="0"/>
              </a:defRPr>
            </a:lvl5pPr>
            <a:lvl6pPr marL="2514230" indent="-228567" eaLnBrk="0" fontAlgn="base" hangingPunct="0">
              <a:spcBef>
                <a:spcPct val="30000"/>
              </a:spcBef>
              <a:spcAft>
                <a:spcPct val="0"/>
              </a:spcAft>
              <a:defRPr sz="1300">
                <a:solidFill>
                  <a:schemeClr val="tx1"/>
                </a:solidFill>
                <a:latin typeface="Calibri" panose="020F0502020204030204" pitchFamily="34" charset="0"/>
              </a:defRPr>
            </a:lvl6pPr>
            <a:lvl7pPr marL="2971364" indent="-228567" eaLnBrk="0" fontAlgn="base" hangingPunct="0">
              <a:spcBef>
                <a:spcPct val="30000"/>
              </a:spcBef>
              <a:spcAft>
                <a:spcPct val="0"/>
              </a:spcAft>
              <a:defRPr sz="1300">
                <a:solidFill>
                  <a:schemeClr val="tx1"/>
                </a:solidFill>
                <a:latin typeface="Calibri" panose="020F0502020204030204" pitchFamily="34" charset="0"/>
              </a:defRPr>
            </a:lvl7pPr>
            <a:lvl8pPr marL="3428496" indent="-228567" eaLnBrk="0" fontAlgn="base" hangingPunct="0">
              <a:spcBef>
                <a:spcPct val="30000"/>
              </a:spcBef>
              <a:spcAft>
                <a:spcPct val="0"/>
              </a:spcAft>
              <a:defRPr sz="1300">
                <a:solidFill>
                  <a:schemeClr val="tx1"/>
                </a:solidFill>
                <a:latin typeface="Calibri" panose="020F0502020204030204" pitchFamily="34" charset="0"/>
              </a:defRPr>
            </a:lvl8pPr>
            <a:lvl9pPr marL="3885629" indent="-2285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C5DD5C86-EDAB-447C-8566-89A1FC4B3BBB}" type="slidenum">
              <a:rPr lang="en-US" altLang="en-US" sz="1200">
                <a:latin typeface="Arial" panose="020B0604020202020204" pitchFamily="34" charset="0"/>
                <a:ea typeface="MS PGothic" panose="020B0600070205080204" pitchFamily="34" charset="-128"/>
              </a:rPr>
              <a:pPr>
                <a:spcBef>
                  <a:spcPct val="0"/>
                </a:spcBef>
              </a:pPr>
              <a:t>20</a:t>
            </a:fld>
            <a:endParaRPr lang="en-US" altLang="en-US" sz="1200" dirty="0">
              <a:latin typeface="Arial" panose="020B0604020202020204" pitchFamily="34" charset="0"/>
              <a:ea typeface="MS PGothic"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3300" y="1155700"/>
            <a:ext cx="2408238" cy="3117850"/>
          </a:xfrm>
        </p:spPr>
      </p:sp>
      <p:sp>
        <p:nvSpPr>
          <p:cNvPr id="3" name="Notes Placeholder 2"/>
          <p:cNvSpPr>
            <a:spLocks noGrp="1"/>
          </p:cNvSpPr>
          <p:nvPr>
            <p:ph type="body" idx="1"/>
          </p:nvPr>
        </p:nvSpPr>
        <p:spPr/>
        <p:txBody>
          <a:bodyPr/>
          <a:lstStyle/>
          <a:p>
            <a:pPr defTabSz="953176">
              <a:defRPr/>
            </a:pPr>
            <a:r>
              <a:rPr lang="en-US" dirty="0"/>
              <a:t>We’re also part of a global community of professionals who are invested in your success…</a:t>
            </a:r>
          </a:p>
          <a:p>
            <a:endParaRPr lang="en-US" dirty="0"/>
          </a:p>
          <a:p>
            <a:endParaRPr lang="en-US" dirty="0"/>
          </a:p>
        </p:txBody>
      </p:sp>
      <p:sp>
        <p:nvSpPr>
          <p:cNvPr id="4" name="Slide Number Placeholder 3"/>
          <p:cNvSpPr>
            <a:spLocks noGrp="1"/>
          </p:cNvSpPr>
          <p:nvPr>
            <p:ph type="sldNum" sz="quarter" idx="5"/>
          </p:nvPr>
        </p:nvSpPr>
        <p:spPr/>
        <p:txBody>
          <a:bodyPr/>
          <a:lstStyle/>
          <a:p>
            <a:fld id="{0098B0B8-C662-4E8B-90BC-635FB63E063F}" type="slidenum">
              <a:rPr lang="en-US" smtClean="0"/>
              <a:t>21</a:t>
            </a:fld>
            <a:endParaRPr lang="en-US"/>
          </a:p>
        </p:txBody>
      </p:sp>
    </p:spTree>
    <p:extLst>
      <p:ext uri="{BB962C8B-B14F-4D97-AF65-F5344CB8AC3E}">
        <p14:creationId xmlns:p14="http://schemas.microsoft.com/office/powerpoint/2010/main" val="544741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4F5CE02C-5797-4F77-B932-CB050EBD4654}"/>
              </a:ext>
            </a:extLst>
          </p:cNvPr>
          <p:cNvSpPr>
            <a:spLocks noGrp="1" noRot="1" noChangeAspect="1" noTextEdit="1"/>
          </p:cNvSpPr>
          <p:nvPr>
            <p:ph type="sldImg"/>
          </p:nvPr>
        </p:nvSpPr>
        <p:spPr bwMode="auto">
          <a:xfrm>
            <a:off x="2159000" y="696913"/>
            <a:ext cx="26924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22121AAB-BECA-4717-B18D-90BAE7188B1A}"/>
              </a:ext>
            </a:extLst>
          </p:cNvPr>
          <p:cNvSpPr>
            <a:spLocks noGrp="1"/>
          </p:cNvSpPr>
          <p:nvPr>
            <p:ph type="body" idx="1"/>
          </p:nvPr>
        </p:nvSpPr>
        <p:spPr bwMode="auto"/>
        <p:txBody>
          <a:bodyPr wrap="square" numCol="1" anchor="t" anchorCtr="0" compatLnSpc="1">
            <a:prstTxWarp prst="textNoShape">
              <a:avLst/>
            </a:prstTxWarp>
          </a:bodyPr>
          <a:lstStyle/>
          <a:p>
            <a:pPr defTabSz="509337">
              <a:defRPr/>
            </a:pPr>
            <a:r>
              <a:rPr lang="en-US" altLang="en-US" b="1" dirty="0">
                <a:latin typeface="Arial" panose="020B0604020202020204" pitchFamily="34" charset="0"/>
                <a:cs typeface="Arial" panose="020B0604020202020204" pitchFamily="34" charset="0"/>
              </a:rPr>
              <a:t>Selling Your Property:  Marketing – ERA Zap with instant lead notification</a:t>
            </a:r>
            <a:endParaRPr lang="en-US" altLang="en-US" dirty="0">
              <a:latin typeface="Arial" panose="020B0604020202020204" pitchFamily="34" charset="0"/>
              <a:cs typeface="Arial" panose="020B0604020202020204" pitchFamily="34" charset="0"/>
            </a:endParaRPr>
          </a:p>
          <a:p>
            <a:pPr defTabSz="509337">
              <a:defRPr/>
            </a:pPr>
            <a:r>
              <a:rPr lang="en-US" altLang="en-US" dirty="0">
                <a:latin typeface="Arial" panose="020B0604020202020204" pitchFamily="34" charset="0"/>
                <a:cs typeface="Arial" panose="020B0604020202020204" pitchFamily="34" charset="0"/>
              </a:rPr>
              <a:t>We have discussed the importance of exposure on the internet as well as immediate access to the potential buyers.     With our ERA Zap website, online requests from buyers are routed immediately via cell phone and email to a real estate consultant for instant follow up.  </a:t>
            </a:r>
          </a:p>
          <a:p>
            <a:pPr defTabSz="509337">
              <a:defRPr/>
            </a:pPr>
            <a:r>
              <a:rPr lang="en-US" altLang="en-US" dirty="0">
                <a:latin typeface="Arial" panose="020B0604020202020204" pitchFamily="34" charset="0"/>
                <a:cs typeface="Arial" panose="020B0604020202020204" pitchFamily="34" charset="0"/>
              </a:rPr>
              <a:t>This program also tracks the source of all property leads so we can evaluate our marketing plan on an ongoing basis.</a:t>
            </a:r>
          </a:p>
          <a:p>
            <a:pPr defTabSz="509337">
              <a:defRPr/>
            </a:pPr>
            <a:r>
              <a:rPr lang="en-US" altLang="en-US" dirty="0">
                <a:latin typeface="Arial" panose="020B0604020202020204" pitchFamily="34" charset="0"/>
                <a:cs typeface="Arial" panose="020B0604020202020204" pitchFamily="34" charset="0"/>
              </a:rPr>
              <a:t>Do you think an immediate response to a potential buyer will dramatically increase the odds of generating a showing?</a:t>
            </a:r>
          </a:p>
          <a:p>
            <a:pPr defTabSz="509337">
              <a:defRPr/>
            </a:pPr>
            <a:endParaRPr lang="en-US" altLang="en-US" dirty="0"/>
          </a:p>
          <a:p>
            <a:pPr defTabSz="509337">
              <a:defRPr/>
            </a:pPr>
            <a:endParaRPr lang="en-US" altLang="en-US" dirty="0"/>
          </a:p>
        </p:txBody>
      </p:sp>
      <p:sp>
        <p:nvSpPr>
          <p:cNvPr id="33796" name="Slide Number Placeholder 3">
            <a:extLst>
              <a:ext uri="{FF2B5EF4-FFF2-40B4-BE49-F238E27FC236}">
                <a16:creationId xmlns:a16="http://schemas.microsoft.com/office/drawing/2014/main" id="{0F8B49D2-0938-4AAB-979D-4F1849390C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42841" indent="-285708">
              <a:spcBef>
                <a:spcPct val="30000"/>
              </a:spcBef>
              <a:defRPr sz="1300">
                <a:solidFill>
                  <a:schemeClr val="tx1"/>
                </a:solidFill>
                <a:latin typeface="Calibri" panose="020F0502020204030204" pitchFamily="34" charset="0"/>
              </a:defRPr>
            </a:lvl2pPr>
            <a:lvl3pPr marL="1142832" indent="-228567">
              <a:spcBef>
                <a:spcPct val="30000"/>
              </a:spcBef>
              <a:defRPr sz="1300">
                <a:solidFill>
                  <a:schemeClr val="tx1"/>
                </a:solidFill>
                <a:latin typeface="Calibri" panose="020F0502020204030204" pitchFamily="34" charset="0"/>
              </a:defRPr>
            </a:lvl3pPr>
            <a:lvl4pPr marL="1599965" indent="-228567">
              <a:spcBef>
                <a:spcPct val="30000"/>
              </a:spcBef>
              <a:defRPr sz="1300">
                <a:solidFill>
                  <a:schemeClr val="tx1"/>
                </a:solidFill>
                <a:latin typeface="Calibri" panose="020F0502020204030204" pitchFamily="34" charset="0"/>
              </a:defRPr>
            </a:lvl4pPr>
            <a:lvl5pPr marL="2057098" indent="-228567">
              <a:spcBef>
                <a:spcPct val="30000"/>
              </a:spcBef>
              <a:defRPr sz="1300">
                <a:solidFill>
                  <a:schemeClr val="tx1"/>
                </a:solidFill>
                <a:latin typeface="Calibri" panose="020F0502020204030204" pitchFamily="34" charset="0"/>
              </a:defRPr>
            </a:lvl5pPr>
            <a:lvl6pPr marL="2514230" indent="-228567" eaLnBrk="0" fontAlgn="base" hangingPunct="0">
              <a:spcBef>
                <a:spcPct val="30000"/>
              </a:spcBef>
              <a:spcAft>
                <a:spcPct val="0"/>
              </a:spcAft>
              <a:defRPr sz="1300">
                <a:solidFill>
                  <a:schemeClr val="tx1"/>
                </a:solidFill>
                <a:latin typeface="Calibri" panose="020F0502020204030204" pitchFamily="34" charset="0"/>
              </a:defRPr>
            </a:lvl6pPr>
            <a:lvl7pPr marL="2971364" indent="-228567" eaLnBrk="0" fontAlgn="base" hangingPunct="0">
              <a:spcBef>
                <a:spcPct val="30000"/>
              </a:spcBef>
              <a:spcAft>
                <a:spcPct val="0"/>
              </a:spcAft>
              <a:defRPr sz="1300">
                <a:solidFill>
                  <a:schemeClr val="tx1"/>
                </a:solidFill>
                <a:latin typeface="Calibri" panose="020F0502020204030204" pitchFamily="34" charset="0"/>
              </a:defRPr>
            </a:lvl7pPr>
            <a:lvl8pPr marL="3428496" indent="-228567" eaLnBrk="0" fontAlgn="base" hangingPunct="0">
              <a:spcBef>
                <a:spcPct val="30000"/>
              </a:spcBef>
              <a:spcAft>
                <a:spcPct val="0"/>
              </a:spcAft>
              <a:defRPr sz="1300">
                <a:solidFill>
                  <a:schemeClr val="tx1"/>
                </a:solidFill>
                <a:latin typeface="Calibri" panose="020F0502020204030204" pitchFamily="34" charset="0"/>
              </a:defRPr>
            </a:lvl8pPr>
            <a:lvl9pPr marL="3885629" indent="-2285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41DC6A0-6F04-46DE-8C73-81BE7A5D730A}" type="slidenum">
              <a:rPr lang="en-US" altLang="en-US" sz="1200">
                <a:latin typeface="Arial" panose="020B0604020202020204" pitchFamily="34" charset="0"/>
              </a:rPr>
              <a:pPr>
                <a:spcBef>
                  <a:spcPct val="0"/>
                </a:spcBef>
              </a:pPr>
              <a:t>23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626580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585CBD45-AFAD-4D61-9F7A-782D0B48480B}"/>
              </a:ext>
            </a:extLst>
          </p:cNvPr>
          <p:cNvSpPr>
            <a:spLocks noGrp="1" noRot="1" noChangeAspect="1" noTextEdit="1"/>
          </p:cNvSpPr>
          <p:nvPr>
            <p:ph type="sldImg"/>
          </p:nvPr>
        </p:nvSpPr>
        <p:spPr bwMode="auto">
          <a:xfrm>
            <a:off x="2159000" y="696913"/>
            <a:ext cx="26924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C334E59D-3C54-4232-88E2-F5234AB60B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600" b="1" dirty="0"/>
              <a:t>Selling Your Property:  Marketing – Additional Marketing Opportunities</a:t>
            </a:r>
            <a:endParaRPr lang="en-US" altLang="en-US" sz="1600" dirty="0"/>
          </a:p>
          <a:p>
            <a:r>
              <a:rPr lang="en-US" altLang="en-US" sz="1600" dirty="0"/>
              <a:t>Along with the expansive internet presence and the ERA exclusive tools, we also have additional marketing opportunities we will be using to expose your house to the most potential buyers out there.  </a:t>
            </a:r>
          </a:p>
          <a:p>
            <a:r>
              <a:rPr lang="en-US" altLang="en-US" sz="1600" dirty="0"/>
              <a:t>I am curious, of all the services we just covered, which one really caught your eye?</a:t>
            </a:r>
          </a:p>
          <a:p>
            <a:r>
              <a:rPr lang="en-US" altLang="en-US" sz="1600" dirty="0"/>
              <a:t>That is a tremendous service and only available through ERA (company name).</a:t>
            </a:r>
          </a:p>
          <a:p>
            <a:endParaRPr lang="en-US" altLang="en-US" sz="1600" dirty="0">
              <a:latin typeface="Arial" panose="020B0604020202020204" pitchFamily="34" charset="0"/>
              <a:cs typeface="Arial" panose="020B0604020202020204" pitchFamily="34" charset="0"/>
            </a:endParaRPr>
          </a:p>
        </p:txBody>
      </p:sp>
      <p:sp>
        <p:nvSpPr>
          <p:cNvPr id="44036" name="Slide Number Placeholder 3">
            <a:extLst>
              <a:ext uri="{FF2B5EF4-FFF2-40B4-BE49-F238E27FC236}">
                <a16:creationId xmlns:a16="http://schemas.microsoft.com/office/drawing/2014/main" id="{D666CFA8-CC91-4BAF-A29A-BCDB2252BF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42841" indent="-285708">
              <a:spcBef>
                <a:spcPct val="30000"/>
              </a:spcBef>
              <a:defRPr sz="1300">
                <a:solidFill>
                  <a:schemeClr val="tx1"/>
                </a:solidFill>
                <a:latin typeface="Calibri" panose="020F0502020204030204" pitchFamily="34" charset="0"/>
              </a:defRPr>
            </a:lvl2pPr>
            <a:lvl3pPr marL="1142832" indent="-228567">
              <a:spcBef>
                <a:spcPct val="30000"/>
              </a:spcBef>
              <a:defRPr sz="1300">
                <a:solidFill>
                  <a:schemeClr val="tx1"/>
                </a:solidFill>
                <a:latin typeface="Calibri" panose="020F0502020204030204" pitchFamily="34" charset="0"/>
              </a:defRPr>
            </a:lvl3pPr>
            <a:lvl4pPr marL="1599965" indent="-228567">
              <a:spcBef>
                <a:spcPct val="30000"/>
              </a:spcBef>
              <a:defRPr sz="1300">
                <a:solidFill>
                  <a:schemeClr val="tx1"/>
                </a:solidFill>
                <a:latin typeface="Calibri" panose="020F0502020204030204" pitchFamily="34" charset="0"/>
              </a:defRPr>
            </a:lvl4pPr>
            <a:lvl5pPr marL="2057098" indent="-228567">
              <a:spcBef>
                <a:spcPct val="30000"/>
              </a:spcBef>
              <a:defRPr sz="1300">
                <a:solidFill>
                  <a:schemeClr val="tx1"/>
                </a:solidFill>
                <a:latin typeface="Calibri" panose="020F0502020204030204" pitchFamily="34" charset="0"/>
              </a:defRPr>
            </a:lvl5pPr>
            <a:lvl6pPr marL="2514230" indent="-228567" eaLnBrk="0" fontAlgn="base" hangingPunct="0">
              <a:spcBef>
                <a:spcPct val="30000"/>
              </a:spcBef>
              <a:spcAft>
                <a:spcPct val="0"/>
              </a:spcAft>
              <a:defRPr sz="1300">
                <a:solidFill>
                  <a:schemeClr val="tx1"/>
                </a:solidFill>
                <a:latin typeface="Calibri" panose="020F0502020204030204" pitchFamily="34" charset="0"/>
              </a:defRPr>
            </a:lvl6pPr>
            <a:lvl7pPr marL="2971364" indent="-228567" eaLnBrk="0" fontAlgn="base" hangingPunct="0">
              <a:spcBef>
                <a:spcPct val="30000"/>
              </a:spcBef>
              <a:spcAft>
                <a:spcPct val="0"/>
              </a:spcAft>
              <a:defRPr sz="1300">
                <a:solidFill>
                  <a:schemeClr val="tx1"/>
                </a:solidFill>
                <a:latin typeface="Calibri" panose="020F0502020204030204" pitchFamily="34" charset="0"/>
              </a:defRPr>
            </a:lvl7pPr>
            <a:lvl8pPr marL="3428496" indent="-228567" eaLnBrk="0" fontAlgn="base" hangingPunct="0">
              <a:spcBef>
                <a:spcPct val="30000"/>
              </a:spcBef>
              <a:spcAft>
                <a:spcPct val="0"/>
              </a:spcAft>
              <a:defRPr sz="1300">
                <a:solidFill>
                  <a:schemeClr val="tx1"/>
                </a:solidFill>
                <a:latin typeface="Calibri" panose="020F0502020204030204" pitchFamily="34" charset="0"/>
              </a:defRPr>
            </a:lvl8pPr>
            <a:lvl9pPr marL="3885629" indent="-2285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135C4E0-A121-45B7-AD05-74C3026C20F6}" type="slidenum">
              <a:rPr lang="en-US" altLang="en-US" sz="1200">
                <a:latin typeface="Arial" panose="020B0604020202020204" pitchFamily="34" charset="0"/>
                <a:ea typeface="MS PGothic" panose="020B0600070205080204" pitchFamily="34" charset="-128"/>
              </a:rPr>
              <a:pPr>
                <a:spcBef>
                  <a:spcPct val="0"/>
                </a:spcBef>
              </a:pPr>
              <a:t>24</a:t>
            </a:fld>
            <a:endParaRPr lang="en-US" altLang="en-US" sz="1200" dirty="0">
              <a:latin typeface="Arial" panose="020B0604020202020204" pitchFamily="34" charset="0"/>
              <a:ea typeface="MS PGothic"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4F5CE02C-5797-4F77-B932-CB050EBD4654}"/>
              </a:ext>
            </a:extLst>
          </p:cNvPr>
          <p:cNvSpPr>
            <a:spLocks noGrp="1" noRot="1" noChangeAspect="1" noTextEdit="1"/>
          </p:cNvSpPr>
          <p:nvPr>
            <p:ph type="sldImg"/>
          </p:nvPr>
        </p:nvSpPr>
        <p:spPr bwMode="auto">
          <a:xfrm>
            <a:off x="2159000" y="696913"/>
            <a:ext cx="26924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22121AAB-BECA-4717-B18D-90BAE7188B1A}"/>
              </a:ext>
            </a:extLst>
          </p:cNvPr>
          <p:cNvSpPr>
            <a:spLocks noGrp="1"/>
          </p:cNvSpPr>
          <p:nvPr>
            <p:ph type="body" idx="1"/>
          </p:nvPr>
        </p:nvSpPr>
        <p:spPr bwMode="auto"/>
        <p:txBody>
          <a:bodyPr wrap="square" numCol="1" anchor="t" anchorCtr="0" compatLnSpc="1">
            <a:prstTxWarp prst="textNoShape">
              <a:avLst/>
            </a:prstTxWarp>
          </a:bodyPr>
          <a:lstStyle/>
          <a:p>
            <a:pPr defTabSz="509337">
              <a:defRPr/>
            </a:pPr>
            <a:r>
              <a:rPr lang="en-US" altLang="en-US" b="1" dirty="0">
                <a:latin typeface="Arial" panose="020B0604020202020204" pitchFamily="34" charset="0"/>
                <a:cs typeface="Arial" panose="020B0604020202020204" pitchFamily="34" charset="0"/>
              </a:rPr>
              <a:t>Selling Your Property:  Marketing – ERA Zap with instant lead notification</a:t>
            </a:r>
            <a:endParaRPr lang="en-US" altLang="en-US" dirty="0">
              <a:latin typeface="Arial" panose="020B0604020202020204" pitchFamily="34" charset="0"/>
              <a:cs typeface="Arial" panose="020B0604020202020204" pitchFamily="34" charset="0"/>
            </a:endParaRPr>
          </a:p>
          <a:p>
            <a:pPr defTabSz="509337">
              <a:defRPr/>
            </a:pPr>
            <a:r>
              <a:rPr lang="en-US" altLang="en-US" dirty="0">
                <a:latin typeface="Arial" panose="020B0604020202020204" pitchFamily="34" charset="0"/>
                <a:cs typeface="Arial" panose="020B0604020202020204" pitchFamily="34" charset="0"/>
              </a:rPr>
              <a:t>We have discussed the importance of exposure on the internet as well as immediate access to the potential buyers.     With our ERA Zap website, online requests from buyers are routed immediately via cell phone and email to a real estate consultant for instant follow up.  </a:t>
            </a:r>
          </a:p>
          <a:p>
            <a:pPr defTabSz="509337">
              <a:defRPr/>
            </a:pPr>
            <a:r>
              <a:rPr lang="en-US" altLang="en-US" dirty="0">
                <a:latin typeface="Arial" panose="020B0604020202020204" pitchFamily="34" charset="0"/>
                <a:cs typeface="Arial" panose="020B0604020202020204" pitchFamily="34" charset="0"/>
              </a:rPr>
              <a:t>This program also tracks the source of all property leads so we can evaluate our marketing plan on an ongoing basis.</a:t>
            </a:r>
          </a:p>
          <a:p>
            <a:pPr defTabSz="509337">
              <a:defRPr/>
            </a:pPr>
            <a:r>
              <a:rPr lang="en-US" altLang="en-US" dirty="0">
                <a:latin typeface="Arial" panose="020B0604020202020204" pitchFamily="34" charset="0"/>
                <a:cs typeface="Arial" panose="020B0604020202020204" pitchFamily="34" charset="0"/>
              </a:rPr>
              <a:t>Do you think an immediate response to a potential buyer will dramatically increase the odds of generating a showing?</a:t>
            </a:r>
          </a:p>
          <a:p>
            <a:pPr defTabSz="509337">
              <a:defRPr/>
            </a:pPr>
            <a:endParaRPr lang="en-US" altLang="en-US" dirty="0"/>
          </a:p>
          <a:p>
            <a:pPr defTabSz="509337">
              <a:defRPr/>
            </a:pPr>
            <a:endParaRPr lang="en-US" altLang="en-US" dirty="0"/>
          </a:p>
        </p:txBody>
      </p:sp>
      <p:sp>
        <p:nvSpPr>
          <p:cNvPr id="33796" name="Slide Number Placeholder 3">
            <a:extLst>
              <a:ext uri="{FF2B5EF4-FFF2-40B4-BE49-F238E27FC236}">
                <a16:creationId xmlns:a16="http://schemas.microsoft.com/office/drawing/2014/main" id="{0F8B49D2-0938-4AAB-979D-4F1849390C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42841" indent="-285708">
              <a:spcBef>
                <a:spcPct val="30000"/>
              </a:spcBef>
              <a:defRPr sz="1300">
                <a:solidFill>
                  <a:schemeClr val="tx1"/>
                </a:solidFill>
                <a:latin typeface="Calibri" panose="020F0502020204030204" pitchFamily="34" charset="0"/>
              </a:defRPr>
            </a:lvl2pPr>
            <a:lvl3pPr marL="1142832" indent="-228567">
              <a:spcBef>
                <a:spcPct val="30000"/>
              </a:spcBef>
              <a:defRPr sz="1300">
                <a:solidFill>
                  <a:schemeClr val="tx1"/>
                </a:solidFill>
                <a:latin typeface="Calibri" panose="020F0502020204030204" pitchFamily="34" charset="0"/>
              </a:defRPr>
            </a:lvl3pPr>
            <a:lvl4pPr marL="1599965" indent="-228567">
              <a:spcBef>
                <a:spcPct val="30000"/>
              </a:spcBef>
              <a:defRPr sz="1300">
                <a:solidFill>
                  <a:schemeClr val="tx1"/>
                </a:solidFill>
                <a:latin typeface="Calibri" panose="020F0502020204030204" pitchFamily="34" charset="0"/>
              </a:defRPr>
            </a:lvl4pPr>
            <a:lvl5pPr marL="2057098" indent="-228567">
              <a:spcBef>
                <a:spcPct val="30000"/>
              </a:spcBef>
              <a:defRPr sz="1300">
                <a:solidFill>
                  <a:schemeClr val="tx1"/>
                </a:solidFill>
                <a:latin typeface="Calibri" panose="020F0502020204030204" pitchFamily="34" charset="0"/>
              </a:defRPr>
            </a:lvl5pPr>
            <a:lvl6pPr marL="2514230" indent="-228567" eaLnBrk="0" fontAlgn="base" hangingPunct="0">
              <a:spcBef>
                <a:spcPct val="30000"/>
              </a:spcBef>
              <a:spcAft>
                <a:spcPct val="0"/>
              </a:spcAft>
              <a:defRPr sz="1300">
                <a:solidFill>
                  <a:schemeClr val="tx1"/>
                </a:solidFill>
                <a:latin typeface="Calibri" panose="020F0502020204030204" pitchFamily="34" charset="0"/>
              </a:defRPr>
            </a:lvl6pPr>
            <a:lvl7pPr marL="2971364" indent="-228567" eaLnBrk="0" fontAlgn="base" hangingPunct="0">
              <a:spcBef>
                <a:spcPct val="30000"/>
              </a:spcBef>
              <a:spcAft>
                <a:spcPct val="0"/>
              </a:spcAft>
              <a:defRPr sz="1300">
                <a:solidFill>
                  <a:schemeClr val="tx1"/>
                </a:solidFill>
                <a:latin typeface="Calibri" panose="020F0502020204030204" pitchFamily="34" charset="0"/>
              </a:defRPr>
            </a:lvl7pPr>
            <a:lvl8pPr marL="3428496" indent="-228567" eaLnBrk="0" fontAlgn="base" hangingPunct="0">
              <a:spcBef>
                <a:spcPct val="30000"/>
              </a:spcBef>
              <a:spcAft>
                <a:spcPct val="0"/>
              </a:spcAft>
              <a:defRPr sz="1300">
                <a:solidFill>
                  <a:schemeClr val="tx1"/>
                </a:solidFill>
                <a:latin typeface="Calibri" panose="020F0502020204030204" pitchFamily="34" charset="0"/>
              </a:defRPr>
            </a:lvl8pPr>
            <a:lvl9pPr marL="3885629" indent="-2285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41DC6A0-6F04-46DE-8C73-81BE7A5D730A}" type="slidenum">
              <a:rPr lang="en-US" altLang="en-US" sz="1200">
                <a:latin typeface="Arial" panose="020B0604020202020204" pitchFamily="34" charset="0"/>
              </a:rPr>
              <a:pPr>
                <a:spcBef>
                  <a:spcPct val="0"/>
                </a:spcBef>
              </a:pPr>
              <a:t>25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823174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4F5CE02C-5797-4F77-B932-CB050EBD4654}"/>
              </a:ext>
            </a:extLst>
          </p:cNvPr>
          <p:cNvSpPr>
            <a:spLocks noGrp="1" noRot="1" noChangeAspect="1" noTextEdit="1"/>
          </p:cNvSpPr>
          <p:nvPr>
            <p:ph type="sldImg"/>
          </p:nvPr>
        </p:nvSpPr>
        <p:spPr bwMode="auto">
          <a:xfrm>
            <a:off x="2159000" y="696913"/>
            <a:ext cx="26924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22121AAB-BECA-4717-B18D-90BAE7188B1A}"/>
              </a:ext>
            </a:extLst>
          </p:cNvPr>
          <p:cNvSpPr>
            <a:spLocks noGrp="1"/>
          </p:cNvSpPr>
          <p:nvPr>
            <p:ph type="body" idx="1"/>
          </p:nvPr>
        </p:nvSpPr>
        <p:spPr bwMode="auto"/>
        <p:txBody>
          <a:bodyPr wrap="square" numCol="1" anchor="t" anchorCtr="0" compatLnSpc="1">
            <a:prstTxWarp prst="textNoShape">
              <a:avLst/>
            </a:prstTxWarp>
          </a:bodyPr>
          <a:lstStyle/>
          <a:p>
            <a:pPr defTabSz="509337">
              <a:defRPr/>
            </a:pPr>
            <a:r>
              <a:rPr lang="en-US" altLang="en-US" b="1" dirty="0">
                <a:latin typeface="Arial" panose="020B0604020202020204" pitchFamily="34" charset="0"/>
                <a:cs typeface="Arial" panose="020B0604020202020204" pitchFamily="34" charset="0"/>
              </a:rPr>
              <a:t>Selling Your Property:  Marketing – ERA Zap with instant lead notification</a:t>
            </a:r>
            <a:endParaRPr lang="en-US" altLang="en-US" dirty="0">
              <a:latin typeface="Arial" panose="020B0604020202020204" pitchFamily="34" charset="0"/>
              <a:cs typeface="Arial" panose="020B0604020202020204" pitchFamily="34" charset="0"/>
            </a:endParaRPr>
          </a:p>
          <a:p>
            <a:pPr defTabSz="509337">
              <a:defRPr/>
            </a:pPr>
            <a:r>
              <a:rPr lang="en-US" altLang="en-US" dirty="0">
                <a:latin typeface="Arial" panose="020B0604020202020204" pitchFamily="34" charset="0"/>
                <a:cs typeface="Arial" panose="020B0604020202020204" pitchFamily="34" charset="0"/>
              </a:rPr>
              <a:t>We have discussed the importance of exposure on the internet as well as immediate access to the potential buyers.     With our ERA Zap website, online requests from buyers are routed immediately via cell phone and email to a real estate consultant for instant follow up.  </a:t>
            </a:r>
          </a:p>
          <a:p>
            <a:pPr defTabSz="509337">
              <a:defRPr/>
            </a:pPr>
            <a:r>
              <a:rPr lang="en-US" altLang="en-US" dirty="0">
                <a:latin typeface="Arial" panose="020B0604020202020204" pitchFamily="34" charset="0"/>
                <a:cs typeface="Arial" panose="020B0604020202020204" pitchFamily="34" charset="0"/>
              </a:rPr>
              <a:t>This program also tracks the source of all property leads so we can evaluate our marketing plan on an ongoing basis.</a:t>
            </a:r>
          </a:p>
          <a:p>
            <a:pPr defTabSz="509337">
              <a:defRPr/>
            </a:pPr>
            <a:r>
              <a:rPr lang="en-US" altLang="en-US" dirty="0">
                <a:latin typeface="Arial" panose="020B0604020202020204" pitchFamily="34" charset="0"/>
                <a:cs typeface="Arial" panose="020B0604020202020204" pitchFamily="34" charset="0"/>
              </a:rPr>
              <a:t>Do you think an immediate response to a potential buyer will dramatically increase the odds of generating a showing?</a:t>
            </a:r>
          </a:p>
          <a:p>
            <a:pPr defTabSz="509337">
              <a:defRPr/>
            </a:pPr>
            <a:endParaRPr lang="en-US" altLang="en-US" dirty="0"/>
          </a:p>
          <a:p>
            <a:pPr defTabSz="509337">
              <a:defRPr/>
            </a:pPr>
            <a:endParaRPr lang="en-US" altLang="en-US" dirty="0"/>
          </a:p>
        </p:txBody>
      </p:sp>
      <p:sp>
        <p:nvSpPr>
          <p:cNvPr id="33796" name="Slide Number Placeholder 3">
            <a:extLst>
              <a:ext uri="{FF2B5EF4-FFF2-40B4-BE49-F238E27FC236}">
                <a16:creationId xmlns:a16="http://schemas.microsoft.com/office/drawing/2014/main" id="{0F8B49D2-0938-4AAB-979D-4F1849390C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42841" indent="-285708">
              <a:spcBef>
                <a:spcPct val="30000"/>
              </a:spcBef>
              <a:defRPr sz="1300">
                <a:solidFill>
                  <a:schemeClr val="tx1"/>
                </a:solidFill>
                <a:latin typeface="Calibri" panose="020F0502020204030204" pitchFamily="34" charset="0"/>
              </a:defRPr>
            </a:lvl2pPr>
            <a:lvl3pPr marL="1142832" indent="-228567">
              <a:spcBef>
                <a:spcPct val="30000"/>
              </a:spcBef>
              <a:defRPr sz="1300">
                <a:solidFill>
                  <a:schemeClr val="tx1"/>
                </a:solidFill>
                <a:latin typeface="Calibri" panose="020F0502020204030204" pitchFamily="34" charset="0"/>
              </a:defRPr>
            </a:lvl3pPr>
            <a:lvl4pPr marL="1599965" indent="-228567">
              <a:spcBef>
                <a:spcPct val="30000"/>
              </a:spcBef>
              <a:defRPr sz="1300">
                <a:solidFill>
                  <a:schemeClr val="tx1"/>
                </a:solidFill>
                <a:latin typeface="Calibri" panose="020F0502020204030204" pitchFamily="34" charset="0"/>
              </a:defRPr>
            </a:lvl4pPr>
            <a:lvl5pPr marL="2057098" indent="-228567">
              <a:spcBef>
                <a:spcPct val="30000"/>
              </a:spcBef>
              <a:defRPr sz="1300">
                <a:solidFill>
                  <a:schemeClr val="tx1"/>
                </a:solidFill>
                <a:latin typeface="Calibri" panose="020F0502020204030204" pitchFamily="34" charset="0"/>
              </a:defRPr>
            </a:lvl5pPr>
            <a:lvl6pPr marL="2514230" indent="-228567" eaLnBrk="0" fontAlgn="base" hangingPunct="0">
              <a:spcBef>
                <a:spcPct val="30000"/>
              </a:spcBef>
              <a:spcAft>
                <a:spcPct val="0"/>
              </a:spcAft>
              <a:defRPr sz="1300">
                <a:solidFill>
                  <a:schemeClr val="tx1"/>
                </a:solidFill>
                <a:latin typeface="Calibri" panose="020F0502020204030204" pitchFamily="34" charset="0"/>
              </a:defRPr>
            </a:lvl6pPr>
            <a:lvl7pPr marL="2971364" indent="-228567" eaLnBrk="0" fontAlgn="base" hangingPunct="0">
              <a:spcBef>
                <a:spcPct val="30000"/>
              </a:spcBef>
              <a:spcAft>
                <a:spcPct val="0"/>
              </a:spcAft>
              <a:defRPr sz="1300">
                <a:solidFill>
                  <a:schemeClr val="tx1"/>
                </a:solidFill>
                <a:latin typeface="Calibri" panose="020F0502020204030204" pitchFamily="34" charset="0"/>
              </a:defRPr>
            </a:lvl7pPr>
            <a:lvl8pPr marL="3428496" indent="-228567" eaLnBrk="0" fontAlgn="base" hangingPunct="0">
              <a:spcBef>
                <a:spcPct val="30000"/>
              </a:spcBef>
              <a:spcAft>
                <a:spcPct val="0"/>
              </a:spcAft>
              <a:defRPr sz="1300">
                <a:solidFill>
                  <a:schemeClr val="tx1"/>
                </a:solidFill>
                <a:latin typeface="Calibri" panose="020F0502020204030204" pitchFamily="34" charset="0"/>
              </a:defRPr>
            </a:lvl8pPr>
            <a:lvl9pPr marL="3885629" indent="-2285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41DC6A0-6F04-46DE-8C73-81BE7A5D730A}" type="slidenum">
              <a:rPr lang="en-US" altLang="en-US" sz="1200">
                <a:latin typeface="Arial" panose="020B0604020202020204" pitchFamily="34" charset="0"/>
              </a:rPr>
              <a:pPr>
                <a:spcBef>
                  <a:spcPct val="0"/>
                </a:spcBef>
              </a:pPr>
              <a:t>26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878935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C91D6A9C-B976-42C1-9E8B-35FBFC1C32DE}"/>
              </a:ext>
            </a:extLst>
          </p:cNvPr>
          <p:cNvSpPr>
            <a:spLocks noGrp="1" noRot="1" noChangeAspect="1" noTextEdit="1"/>
          </p:cNvSpPr>
          <p:nvPr>
            <p:ph type="sldImg"/>
          </p:nvPr>
        </p:nvSpPr>
        <p:spPr bwMode="auto">
          <a:xfrm>
            <a:off x="2159000" y="696913"/>
            <a:ext cx="26924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33F07B5D-7D49-441E-98B1-8F81E9641AF1}"/>
              </a:ext>
            </a:extLst>
          </p:cNvPr>
          <p:cNvSpPr>
            <a:spLocks noGrp="1"/>
          </p:cNvSpPr>
          <p:nvPr>
            <p:ph type="body" idx="1"/>
          </p:nvPr>
        </p:nvSpPr>
        <p:spPr bwMode="auto"/>
        <p:txBody>
          <a:bodyPr wrap="square" numCol="1" anchor="t" anchorCtr="0" compatLnSpc="1">
            <a:prstTxWarp prst="textNoShape">
              <a:avLst/>
            </a:prstTxWarp>
          </a:bodyPr>
          <a:lstStyle/>
          <a:p>
            <a:pPr defTabSz="509337">
              <a:defRPr/>
            </a:pPr>
            <a:r>
              <a:rPr lang="en-US" altLang="en-US" b="1" dirty="0"/>
              <a:t>About the ERA Agent. This can be used either in the beginning of the presentation, at the end, or even spread out through out. </a:t>
            </a:r>
            <a:endParaRPr lang="en-US" altLang="en-US" dirty="0"/>
          </a:p>
        </p:txBody>
      </p:sp>
      <p:sp>
        <p:nvSpPr>
          <p:cNvPr id="68612" name="Slide Number Placeholder 3">
            <a:extLst>
              <a:ext uri="{FF2B5EF4-FFF2-40B4-BE49-F238E27FC236}">
                <a16:creationId xmlns:a16="http://schemas.microsoft.com/office/drawing/2014/main" id="{3E468213-18E6-4D63-8874-7816445951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42841" indent="-285708">
              <a:spcBef>
                <a:spcPct val="30000"/>
              </a:spcBef>
              <a:defRPr sz="1300">
                <a:solidFill>
                  <a:schemeClr val="tx1"/>
                </a:solidFill>
                <a:latin typeface="Calibri" panose="020F0502020204030204" pitchFamily="34" charset="0"/>
              </a:defRPr>
            </a:lvl2pPr>
            <a:lvl3pPr marL="1142832" indent="-228567">
              <a:spcBef>
                <a:spcPct val="30000"/>
              </a:spcBef>
              <a:defRPr sz="1300">
                <a:solidFill>
                  <a:schemeClr val="tx1"/>
                </a:solidFill>
                <a:latin typeface="Calibri" panose="020F0502020204030204" pitchFamily="34" charset="0"/>
              </a:defRPr>
            </a:lvl3pPr>
            <a:lvl4pPr marL="1599965" indent="-228567">
              <a:spcBef>
                <a:spcPct val="30000"/>
              </a:spcBef>
              <a:defRPr sz="1300">
                <a:solidFill>
                  <a:schemeClr val="tx1"/>
                </a:solidFill>
                <a:latin typeface="Calibri" panose="020F0502020204030204" pitchFamily="34" charset="0"/>
              </a:defRPr>
            </a:lvl4pPr>
            <a:lvl5pPr marL="2057098" indent="-228567">
              <a:spcBef>
                <a:spcPct val="30000"/>
              </a:spcBef>
              <a:defRPr sz="1300">
                <a:solidFill>
                  <a:schemeClr val="tx1"/>
                </a:solidFill>
                <a:latin typeface="Calibri" panose="020F0502020204030204" pitchFamily="34" charset="0"/>
              </a:defRPr>
            </a:lvl5pPr>
            <a:lvl6pPr marL="2514230" indent="-228567" eaLnBrk="0" fontAlgn="base" hangingPunct="0">
              <a:spcBef>
                <a:spcPct val="30000"/>
              </a:spcBef>
              <a:spcAft>
                <a:spcPct val="0"/>
              </a:spcAft>
              <a:defRPr sz="1300">
                <a:solidFill>
                  <a:schemeClr val="tx1"/>
                </a:solidFill>
                <a:latin typeface="Calibri" panose="020F0502020204030204" pitchFamily="34" charset="0"/>
              </a:defRPr>
            </a:lvl6pPr>
            <a:lvl7pPr marL="2971364" indent="-228567" eaLnBrk="0" fontAlgn="base" hangingPunct="0">
              <a:spcBef>
                <a:spcPct val="30000"/>
              </a:spcBef>
              <a:spcAft>
                <a:spcPct val="0"/>
              </a:spcAft>
              <a:defRPr sz="1300">
                <a:solidFill>
                  <a:schemeClr val="tx1"/>
                </a:solidFill>
                <a:latin typeface="Calibri" panose="020F0502020204030204" pitchFamily="34" charset="0"/>
              </a:defRPr>
            </a:lvl7pPr>
            <a:lvl8pPr marL="3428496" indent="-228567" eaLnBrk="0" fontAlgn="base" hangingPunct="0">
              <a:spcBef>
                <a:spcPct val="30000"/>
              </a:spcBef>
              <a:spcAft>
                <a:spcPct val="0"/>
              </a:spcAft>
              <a:defRPr sz="1300">
                <a:solidFill>
                  <a:schemeClr val="tx1"/>
                </a:solidFill>
                <a:latin typeface="Calibri" panose="020F0502020204030204" pitchFamily="34" charset="0"/>
              </a:defRPr>
            </a:lvl8pPr>
            <a:lvl9pPr marL="3885629" indent="-2285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66B25F6E-E537-4175-9102-73454E9AB26C}" type="slidenum">
              <a:rPr lang="en-US" altLang="en-US" sz="1200">
                <a:latin typeface="Arial" panose="020B0604020202020204" pitchFamily="34" charset="0"/>
              </a:rPr>
              <a:pPr>
                <a:spcBef>
                  <a:spcPct val="0"/>
                </a:spcBef>
              </a:pPr>
              <a:t>27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276966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4F5CE02C-5797-4F77-B932-CB050EBD4654}"/>
              </a:ext>
            </a:extLst>
          </p:cNvPr>
          <p:cNvSpPr>
            <a:spLocks noGrp="1" noRot="1" noChangeAspect="1" noTextEdit="1"/>
          </p:cNvSpPr>
          <p:nvPr>
            <p:ph type="sldImg"/>
          </p:nvPr>
        </p:nvSpPr>
        <p:spPr bwMode="auto">
          <a:xfrm>
            <a:off x="2159000" y="696913"/>
            <a:ext cx="26924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22121AAB-BECA-4717-B18D-90BAE7188B1A}"/>
              </a:ext>
            </a:extLst>
          </p:cNvPr>
          <p:cNvSpPr>
            <a:spLocks noGrp="1"/>
          </p:cNvSpPr>
          <p:nvPr>
            <p:ph type="body" idx="1"/>
          </p:nvPr>
        </p:nvSpPr>
        <p:spPr bwMode="auto"/>
        <p:txBody>
          <a:bodyPr wrap="square" numCol="1" anchor="t" anchorCtr="0" compatLnSpc="1">
            <a:prstTxWarp prst="textNoShape">
              <a:avLst/>
            </a:prstTxWarp>
          </a:bodyPr>
          <a:lstStyle/>
          <a:p>
            <a:pPr defTabSz="509337">
              <a:defRPr/>
            </a:pPr>
            <a:r>
              <a:rPr lang="en-US" altLang="en-US" b="1" dirty="0">
                <a:latin typeface="Arial" panose="020B0604020202020204" pitchFamily="34" charset="0"/>
                <a:cs typeface="Arial" panose="020B0604020202020204" pitchFamily="34" charset="0"/>
              </a:rPr>
              <a:t>Selling Your Property:  Marketing – ERA Zap with instant lead notification</a:t>
            </a:r>
            <a:endParaRPr lang="en-US" altLang="en-US" dirty="0">
              <a:latin typeface="Arial" panose="020B0604020202020204" pitchFamily="34" charset="0"/>
              <a:cs typeface="Arial" panose="020B0604020202020204" pitchFamily="34" charset="0"/>
            </a:endParaRPr>
          </a:p>
          <a:p>
            <a:pPr defTabSz="509337">
              <a:defRPr/>
            </a:pPr>
            <a:r>
              <a:rPr lang="en-US" altLang="en-US" dirty="0">
                <a:latin typeface="Arial" panose="020B0604020202020204" pitchFamily="34" charset="0"/>
                <a:cs typeface="Arial" panose="020B0604020202020204" pitchFamily="34" charset="0"/>
              </a:rPr>
              <a:t>We have discussed the importance of exposure on the internet as well as immediate access to the potential buyers.     With our ERA Zap website, online requests from buyers are routed immediately via cell phone and email to a real estate consultant for instant follow up.  </a:t>
            </a:r>
          </a:p>
          <a:p>
            <a:pPr defTabSz="509337">
              <a:defRPr/>
            </a:pPr>
            <a:r>
              <a:rPr lang="en-US" altLang="en-US" dirty="0">
                <a:latin typeface="Arial" panose="020B0604020202020204" pitchFamily="34" charset="0"/>
                <a:cs typeface="Arial" panose="020B0604020202020204" pitchFamily="34" charset="0"/>
              </a:rPr>
              <a:t>This program also tracks the source of all property leads so we can evaluate our marketing plan on an ongoing basis.</a:t>
            </a:r>
          </a:p>
          <a:p>
            <a:pPr defTabSz="509337">
              <a:defRPr/>
            </a:pPr>
            <a:r>
              <a:rPr lang="en-US" altLang="en-US" dirty="0">
                <a:latin typeface="Arial" panose="020B0604020202020204" pitchFamily="34" charset="0"/>
                <a:cs typeface="Arial" panose="020B0604020202020204" pitchFamily="34" charset="0"/>
              </a:rPr>
              <a:t>Do you think an immediate response to a potential buyer will dramatically increase the odds of generating a showing?</a:t>
            </a:r>
          </a:p>
          <a:p>
            <a:pPr defTabSz="509337">
              <a:defRPr/>
            </a:pPr>
            <a:endParaRPr lang="en-US" altLang="en-US" dirty="0"/>
          </a:p>
          <a:p>
            <a:pPr defTabSz="509337">
              <a:defRPr/>
            </a:pPr>
            <a:endParaRPr lang="en-US" altLang="en-US" dirty="0"/>
          </a:p>
        </p:txBody>
      </p:sp>
      <p:sp>
        <p:nvSpPr>
          <p:cNvPr id="33796" name="Slide Number Placeholder 3">
            <a:extLst>
              <a:ext uri="{FF2B5EF4-FFF2-40B4-BE49-F238E27FC236}">
                <a16:creationId xmlns:a16="http://schemas.microsoft.com/office/drawing/2014/main" id="{0F8B49D2-0938-4AAB-979D-4F1849390C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42841" indent="-285708">
              <a:spcBef>
                <a:spcPct val="30000"/>
              </a:spcBef>
              <a:defRPr sz="1300">
                <a:solidFill>
                  <a:schemeClr val="tx1"/>
                </a:solidFill>
                <a:latin typeface="Calibri" panose="020F0502020204030204" pitchFamily="34" charset="0"/>
              </a:defRPr>
            </a:lvl2pPr>
            <a:lvl3pPr marL="1142832" indent="-228567">
              <a:spcBef>
                <a:spcPct val="30000"/>
              </a:spcBef>
              <a:defRPr sz="1300">
                <a:solidFill>
                  <a:schemeClr val="tx1"/>
                </a:solidFill>
                <a:latin typeface="Calibri" panose="020F0502020204030204" pitchFamily="34" charset="0"/>
              </a:defRPr>
            </a:lvl3pPr>
            <a:lvl4pPr marL="1599965" indent="-228567">
              <a:spcBef>
                <a:spcPct val="30000"/>
              </a:spcBef>
              <a:defRPr sz="1300">
                <a:solidFill>
                  <a:schemeClr val="tx1"/>
                </a:solidFill>
                <a:latin typeface="Calibri" panose="020F0502020204030204" pitchFamily="34" charset="0"/>
              </a:defRPr>
            </a:lvl4pPr>
            <a:lvl5pPr marL="2057098" indent="-228567">
              <a:spcBef>
                <a:spcPct val="30000"/>
              </a:spcBef>
              <a:defRPr sz="1300">
                <a:solidFill>
                  <a:schemeClr val="tx1"/>
                </a:solidFill>
                <a:latin typeface="Calibri" panose="020F0502020204030204" pitchFamily="34" charset="0"/>
              </a:defRPr>
            </a:lvl5pPr>
            <a:lvl6pPr marL="2514230" indent="-228567" eaLnBrk="0" fontAlgn="base" hangingPunct="0">
              <a:spcBef>
                <a:spcPct val="30000"/>
              </a:spcBef>
              <a:spcAft>
                <a:spcPct val="0"/>
              </a:spcAft>
              <a:defRPr sz="1300">
                <a:solidFill>
                  <a:schemeClr val="tx1"/>
                </a:solidFill>
                <a:latin typeface="Calibri" panose="020F0502020204030204" pitchFamily="34" charset="0"/>
              </a:defRPr>
            </a:lvl6pPr>
            <a:lvl7pPr marL="2971364" indent="-228567" eaLnBrk="0" fontAlgn="base" hangingPunct="0">
              <a:spcBef>
                <a:spcPct val="30000"/>
              </a:spcBef>
              <a:spcAft>
                <a:spcPct val="0"/>
              </a:spcAft>
              <a:defRPr sz="1300">
                <a:solidFill>
                  <a:schemeClr val="tx1"/>
                </a:solidFill>
                <a:latin typeface="Calibri" panose="020F0502020204030204" pitchFamily="34" charset="0"/>
              </a:defRPr>
            </a:lvl7pPr>
            <a:lvl8pPr marL="3428496" indent="-228567" eaLnBrk="0" fontAlgn="base" hangingPunct="0">
              <a:spcBef>
                <a:spcPct val="30000"/>
              </a:spcBef>
              <a:spcAft>
                <a:spcPct val="0"/>
              </a:spcAft>
              <a:defRPr sz="1300">
                <a:solidFill>
                  <a:schemeClr val="tx1"/>
                </a:solidFill>
                <a:latin typeface="Calibri" panose="020F0502020204030204" pitchFamily="34" charset="0"/>
              </a:defRPr>
            </a:lvl8pPr>
            <a:lvl9pPr marL="3885629" indent="-2285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41DC6A0-6F04-46DE-8C73-81BE7A5D730A}" type="slidenum">
              <a:rPr lang="en-US" altLang="en-US" sz="1200">
                <a:latin typeface="Arial" panose="020B0604020202020204" pitchFamily="34" charset="0"/>
              </a:rPr>
              <a:pPr>
                <a:spcBef>
                  <a:spcPct val="0"/>
                </a:spcBef>
              </a:pPr>
              <a:t>28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728137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6788" y="1143000"/>
            <a:ext cx="2384425" cy="3086100"/>
          </a:xfrm>
        </p:spPr>
      </p:sp>
      <p:sp>
        <p:nvSpPr>
          <p:cNvPr id="3" name="Notes Placeholder 2"/>
          <p:cNvSpPr>
            <a:spLocks noGrp="1"/>
          </p:cNvSpPr>
          <p:nvPr>
            <p:ph type="body" idx="1"/>
          </p:nvPr>
        </p:nvSpPr>
        <p:spPr/>
        <p:txBody>
          <a:bodyPr/>
          <a:lstStyle/>
          <a:p>
            <a:r>
              <a:rPr lang="en-US" altLang="en-US" sz="1200" dirty="0"/>
              <a:t>“There are several steps we will take to market your home.”</a:t>
            </a:r>
          </a:p>
          <a:p>
            <a:endParaRPr lang="en-US" altLang="en-US" sz="1200" dirty="0"/>
          </a:p>
          <a:p>
            <a:r>
              <a:rPr lang="en-US" altLang="en-US" sz="1200" b="1" dirty="0"/>
              <a:t>Note: </a:t>
            </a:r>
            <a:r>
              <a:rPr lang="en-US" altLang="en-US" sz="1200" dirty="0"/>
              <a:t>You can choose to discuss these at a high level or go into more detail depending on the seller’s level of interest. </a:t>
            </a:r>
          </a:p>
          <a:p>
            <a:r>
              <a:rPr lang="en-US" altLang="en-US" sz="1200" dirty="0"/>
              <a:t>Choose this slide for the high-level talk, or the more detailed slides that follow (or use both).</a:t>
            </a:r>
          </a:p>
          <a:p>
            <a:endParaRPr lang="en-US" altLang="en-US" sz="1200" dirty="0"/>
          </a:p>
          <a:p>
            <a:endParaRPr lang="en-US" altLang="en-US" sz="1200" dirty="0"/>
          </a:p>
          <a:p>
            <a:endParaRPr lang="en-US" dirty="0"/>
          </a:p>
        </p:txBody>
      </p:sp>
      <p:sp>
        <p:nvSpPr>
          <p:cNvPr id="4" name="Slide Number Placeholder 3"/>
          <p:cNvSpPr>
            <a:spLocks noGrp="1"/>
          </p:cNvSpPr>
          <p:nvPr>
            <p:ph type="sldNum" sz="quarter" idx="5"/>
          </p:nvPr>
        </p:nvSpPr>
        <p:spPr/>
        <p:txBody>
          <a:bodyPr/>
          <a:lstStyle/>
          <a:p>
            <a:fld id="{5E81D330-1155-4F4A-8A94-5D1C42C6950E}" type="slidenum">
              <a:rPr lang="en-US" smtClean="0"/>
              <a:t>4</a:t>
            </a:fld>
            <a:endParaRPr lang="en-US" dirty="0"/>
          </a:p>
        </p:txBody>
      </p:sp>
    </p:spTree>
    <p:extLst>
      <p:ext uri="{BB962C8B-B14F-4D97-AF65-F5344CB8AC3E}">
        <p14:creationId xmlns:p14="http://schemas.microsoft.com/office/powerpoint/2010/main" val="444135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585CBD45-AFAD-4D61-9F7A-782D0B48480B}"/>
              </a:ext>
            </a:extLst>
          </p:cNvPr>
          <p:cNvSpPr>
            <a:spLocks noGrp="1" noRot="1" noChangeAspect="1" noTextEdit="1"/>
          </p:cNvSpPr>
          <p:nvPr>
            <p:ph type="sldImg"/>
          </p:nvPr>
        </p:nvSpPr>
        <p:spPr bwMode="auto">
          <a:xfrm>
            <a:off x="2159000" y="696913"/>
            <a:ext cx="26924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C334E59D-3C54-4232-88E2-F5234AB60B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600" b="1" dirty="0"/>
              <a:t>Selling Your Property:  Marketing – Additional Marketing Opportunities</a:t>
            </a:r>
            <a:endParaRPr lang="en-US" altLang="en-US" sz="1600" dirty="0"/>
          </a:p>
          <a:p>
            <a:r>
              <a:rPr lang="en-US" altLang="en-US" sz="1600" dirty="0"/>
              <a:t>Along with the expansive internet presence and the ERA exclusive tools, we also have additional marketing opportunities we will be using to expose your house to the most potential buyers out there.  </a:t>
            </a:r>
          </a:p>
          <a:p>
            <a:r>
              <a:rPr lang="en-US" altLang="en-US" sz="1600" dirty="0"/>
              <a:t>I am curious, of all the services we just covered, which one really caught your eye?</a:t>
            </a:r>
          </a:p>
          <a:p>
            <a:r>
              <a:rPr lang="en-US" altLang="en-US" sz="1600" dirty="0"/>
              <a:t>That is a tremendous service and only available through ERA (company name).</a:t>
            </a:r>
          </a:p>
          <a:p>
            <a:endParaRPr lang="en-US" altLang="en-US" sz="1600" dirty="0">
              <a:latin typeface="Arial" panose="020B0604020202020204" pitchFamily="34" charset="0"/>
              <a:cs typeface="Arial" panose="020B0604020202020204" pitchFamily="34" charset="0"/>
            </a:endParaRPr>
          </a:p>
        </p:txBody>
      </p:sp>
      <p:sp>
        <p:nvSpPr>
          <p:cNvPr id="44036" name="Slide Number Placeholder 3">
            <a:extLst>
              <a:ext uri="{FF2B5EF4-FFF2-40B4-BE49-F238E27FC236}">
                <a16:creationId xmlns:a16="http://schemas.microsoft.com/office/drawing/2014/main" id="{D666CFA8-CC91-4BAF-A29A-BCDB2252BF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42841" indent="-285708">
              <a:spcBef>
                <a:spcPct val="30000"/>
              </a:spcBef>
              <a:defRPr sz="1300">
                <a:solidFill>
                  <a:schemeClr val="tx1"/>
                </a:solidFill>
                <a:latin typeface="Calibri" panose="020F0502020204030204" pitchFamily="34" charset="0"/>
              </a:defRPr>
            </a:lvl2pPr>
            <a:lvl3pPr marL="1142832" indent="-228567">
              <a:spcBef>
                <a:spcPct val="30000"/>
              </a:spcBef>
              <a:defRPr sz="1300">
                <a:solidFill>
                  <a:schemeClr val="tx1"/>
                </a:solidFill>
                <a:latin typeface="Calibri" panose="020F0502020204030204" pitchFamily="34" charset="0"/>
              </a:defRPr>
            </a:lvl3pPr>
            <a:lvl4pPr marL="1599965" indent="-228567">
              <a:spcBef>
                <a:spcPct val="30000"/>
              </a:spcBef>
              <a:defRPr sz="1300">
                <a:solidFill>
                  <a:schemeClr val="tx1"/>
                </a:solidFill>
                <a:latin typeface="Calibri" panose="020F0502020204030204" pitchFamily="34" charset="0"/>
              </a:defRPr>
            </a:lvl4pPr>
            <a:lvl5pPr marL="2057098" indent="-228567">
              <a:spcBef>
                <a:spcPct val="30000"/>
              </a:spcBef>
              <a:defRPr sz="1300">
                <a:solidFill>
                  <a:schemeClr val="tx1"/>
                </a:solidFill>
                <a:latin typeface="Calibri" panose="020F0502020204030204" pitchFamily="34" charset="0"/>
              </a:defRPr>
            </a:lvl5pPr>
            <a:lvl6pPr marL="2514230" indent="-228567" eaLnBrk="0" fontAlgn="base" hangingPunct="0">
              <a:spcBef>
                <a:spcPct val="30000"/>
              </a:spcBef>
              <a:spcAft>
                <a:spcPct val="0"/>
              </a:spcAft>
              <a:defRPr sz="1300">
                <a:solidFill>
                  <a:schemeClr val="tx1"/>
                </a:solidFill>
                <a:latin typeface="Calibri" panose="020F0502020204030204" pitchFamily="34" charset="0"/>
              </a:defRPr>
            </a:lvl6pPr>
            <a:lvl7pPr marL="2971364" indent="-228567" eaLnBrk="0" fontAlgn="base" hangingPunct="0">
              <a:spcBef>
                <a:spcPct val="30000"/>
              </a:spcBef>
              <a:spcAft>
                <a:spcPct val="0"/>
              </a:spcAft>
              <a:defRPr sz="1300">
                <a:solidFill>
                  <a:schemeClr val="tx1"/>
                </a:solidFill>
                <a:latin typeface="Calibri" panose="020F0502020204030204" pitchFamily="34" charset="0"/>
              </a:defRPr>
            </a:lvl7pPr>
            <a:lvl8pPr marL="3428496" indent="-228567" eaLnBrk="0" fontAlgn="base" hangingPunct="0">
              <a:spcBef>
                <a:spcPct val="30000"/>
              </a:spcBef>
              <a:spcAft>
                <a:spcPct val="0"/>
              </a:spcAft>
              <a:defRPr sz="1300">
                <a:solidFill>
                  <a:schemeClr val="tx1"/>
                </a:solidFill>
                <a:latin typeface="Calibri" panose="020F0502020204030204" pitchFamily="34" charset="0"/>
              </a:defRPr>
            </a:lvl8pPr>
            <a:lvl9pPr marL="3885629" indent="-2285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135C4E0-A121-45B7-AD05-74C3026C20F6}" type="slidenum">
              <a:rPr lang="en-US" altLang="en-US" sz="1200">
                <a:latin typeface="Arial" panose="020B0604020202020204" pitchFamily="34" charset="0"/>
                <a:ea typeface="MS PGothic" panose="020B0600070205080204" pitchFamily="34" charset="-128"/>
              </a:rPr>
              <a:pPr>
                <a:spcBef>
                  <a:spcPct val="0"/>
                </a:spcBef>
              </a:pPr>
              <a:t>29</a:t>
            </a:fld>
            <a:endParaRPr lang="en-US" altLang="en-US" sz="1200" dirty="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588415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04AE56A3-B73C-4887-9A77-A408CF590E3D}"/>
              </a:ext>
            </a:extLst>
          </p:cNvPr>
          <p:cNvSpPr>
            <a:spLocks noGrp="1" noRot="1" noChangeAspect="1" noTextEdit="1"/>
          </p:cNvSpPr>
          <p:nvPr>
            <p:ph type="sldImg"/>
          </p:nvPr>
        </p:nvSpPr>
        <p:spPr bwMode="auto">
          <a:xfrm>
            <a:off x="2159000" y="696913"/>
            <a:ext cx="26924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A9F818A5-AF3D-4865-9EFC-33EEC86F88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600" b="1" dirty="0"/>
              <a:t>Selling Your Property:  Marketing – Additional Marketing Opportunities</a:t>
            </a:r>
            <a:endParaRPr lang="en-US" altLang="en-US" sz="1600" dirty="0"/>
          </a:p>
          <a:p>
            <a:r>
              <a:rPr lang="en-US" altLang="en-US" sz="1600" dirty="0"/>
              <a:t>Along with the expansive internet presence and the ERA exclusive tools, we also have additional marketing opportunities we will be using to expose your house to the most potential buyers out there.  </a:t>
            </a:r>
          </a:p>
          <a:p>
            <a:r>
              <a:rPr lang="en-US" altLang="en-US" sz="1600" dirty="0"/>
              <a:t>I am curious, of all the services we just covered, which one really caught your eye?</a:t>
            </a:r>
          </a:p>
          <a:p>
            <a:r>
              <a:rPr lang="en-US" altLang="en-US" sz="1600" dirty="0"/>
              <a:t>That is a tremendous service and only available through ERA (company name).</a:t>
            </a:r>
          </a:p>
          <a:p>
            <a:endParaRPr lang="en-US" altLang="en-US" sz="1600" dirty="0">
              <a:latin typeface="Arial" panose="020B0604020202020204" pitchFamily="34" charset="0"/>
              <a:cs typeface="Arial" panose="020B0604020202020204" pitchFamily="34" charset="0"/>
            </a:endParaRPr>
          </a:p>
        </p:txBody>
      </p:sp>
      <p:sp>
        <p:nvSpPr>
          <p:cNvPr id="48132" name="Slide Number Placeholder 3">
            <a:extLst>
              <a:ext uri="{FF2B5EF4-FFF2-40B4-BE49-F238E27FC236}">
                <a16:creationId xmlns:a16="http://schemas.microsoft.com/office/drawing/2014/main" id="{F6880B66-DD23-457A-8C3A-EFB3091467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42841" indent="-285708">
              <a:spcBef>
                <a:spcPct val="30000"/>
              </a:spcBef>
              <a:defRPr sz="1300">
                <a:solidFill>
                  <a:schemeClr val="tx1"/>
                </a:solidFill>
                <a:latin typeface="Calibri" panose="020F0502020204030204" pitchFamily="34" charset="0"/>
              </a:defRPr>
            </a:lvl2pPr>
            <a:lvl3pPr marL="1142832" indent="-228567">
              <a:spcBef>
                <a:spcPct val="30000"/>
              </a:spcBef>
              <a:defRPr sz="1300">
                <a:solidFill>
                  <a:schemeClr val="tx1"/>
                </a:solidFill>
                <a:latin typeface="Calibri" panose="020F0502020204030204" pitchFamily="34" charset="0"/>
              </a:defRPr>
            </a:lvl3pPr>
            <a:lvl4pPr marL="1599965" indent="-228567">
              <a:spcBef>
                <a:spcPct val="30000"/>
              </a:spcBef>
              <a:defRPr sz="1300">
                <a:solidFill>
                  <a:schemeClr val="tx1"/>
                </a:solidFill>
                <a:latin typeface="Calibri" panose="020F0502020204030204" pitchFamily="34" charset="0"/>
              </a:defRPr>
            </a:lvl4pPr>
            <a:lvl5pPr marL="2057098" indent="-228567">
              <a:spcBef>
                <a:spcPct val="30000"/>
              </a:spcBef>
              <a:defRPr sz="1300">
                <a:solidFill>
                  <a:schemeClr val="tx1"/>
                </a:solidFill>
                <a:latin typeface="Calibri" panose="020F0502020204030204" pitchFamily="34" charset="0"/>
              </a:defRPr>
            </a:lvl5pPr>
            <a:lvl6pPr marL="2514230" indent="-228567" eaLnBrk="0" fontAlgn="base" hangingPunct="0">
              <a:spcBef>
                <a:spcPct val="30000"/>
              </a:spcBef>
              <a:spcAft>
                <a:spcPct val="0"/>
              </a:spcAft>
              <a:defRPr sz="1300">
                <a:solidFill>
                  <a:schemeClr val="tx1"/>
                </a:solidFill>
                <a:latin typeface="Calibri" panose="020F0502020204030204" pitchFamily="34" charset="0"/>
              </a:defRPr>
            </a:lvl6pPr>
            <a:lvl7pPr marL="2971364" indent="-228567" eaLnBrk="0" fontAlgn="base" hangingPunct="0">
              <a:spcBef>
                <a:spcPct val="30000"/>
              </a:spcBef>
              <a:spcAft>
                <a:spcPct val="0"/>
              </a:spcAft>
              <a:defRPr sz="1300">
                <a:solidFill>
                  <a:schemeClr val="tx1"/>
                </a:solidFill>
                <a:latin typeface="Calibri" panose="020F0502020204030204" pitchFamily="34" charset="0"/>
              </a:defRPr>
            </a:lvl7pPr>
            <a:lvl8pPr marL="3428496" indent="-228567" eaLnBrk="0" fontAlgn="base" hangingPunct="0">
              <a:spcBef>
                <a:spcPct val="30000"/>
              </a:spcBef>
              <a:spcAft>
                <a:spcPct val="0"/>
              </a:spcAft>
              <a:defRPr sz="1300">
                <a:solidFill>
                  <a:schemeClr val="tx1"/>
                </a:solidFill>
                <a:latin typeface="Calibri" panose="020F0502020204030204" pitchFamily="34" charset="0"/>
              </a:defRPr>
            </a:lvl8pPr>
            <a:lvl9pPr marL="3885629" indent="-2285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AB619EA1-1C3B-4A5D-895A-13C4AAA2F8C0}" type="slidenum">
              <a:rPr lang="en-US" altLang="en-US" sz="1200">
                <a:latin typeface="Arial" panose="020B0604020202020204" pitchFamily="34" charset="0"/>
                <a:ea typeface="MS PGothic" panose="020B0600070205080204" pitchFamily="34" charset="-128"/>
              </a:rPr>
              <a:pPr>
                <a:spcBef>
                  <a:spcPct val="0"/>
                </a:spcBef>
              </a:pPr>
              <a:t>30</a:t>
            </a:fld>
            <a:endParaRPr lang="en-US" altLang="en-US" sz="1200" dirty="0">
              <a:latin typeface="Arial" panose="020B0604020202020204" pitchFamily="34" charset="0"/>
              <a:ea typeface="MS PGothic"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A28398BB-F320-4B8A-9151-2D226587F245}"/>
              </a:ext>
            </a:extLst>
          </p:cNvPr>
          <p:cNvSpPr>
            <a:spLocks noGrp="1" noRot="1" noChangeAspect="1" noTextEdit="1"/>
          </p:cNvSpPr>
          <p:nvPr>
            <p:ph type="sldImg"/>
          </p:nvPr>
        </p:nvSpPr>
        <p:spPr bwMode="auto">
          <a:xfrm>
            <a:off x="2159000" y="696913"/>
            <a:ext cx="26924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461F1B2C-BD7E-4F17-95F5-495831C494C7}"/>
              </a:ext>
            </a:extLst>
          </p:cNvPr>
          <p:cNvSpPr>
            <a:spLocks noGrp="1"/>
          </p:cNvSpPr>
          <p:nvPr>
            <p:ph type="body" idx="1"/>
          </p:nvPr>
        </p:nvSpPr>
        <p:spPr bwMode="auto"/>
        <p:txBody>
          <a:bodyPr wrap="square" numCol="1" anchor="t" anchorCtr="0" compatLnSpc="1">
            <a:prstTxWarp prst="textNoShape">
              <a:avLst/>
            </a:prstTxWarp>
          </a:bodyPr>
          <a:lstStyle/>
          <a:p>
            <a:pPr defTabSz="509337">
              <a:defRPr/>
            </a:pPr>
            <a:r>
              <a:rPr lang="en-US" altLang="en-US" b="1" dirty="0"/>
              <a:t>Selling Your Property:  Marketing – Distinctive Properties </a:t>
            </a:r>
            <a:endParaRPr lang="en-US" altLang="en-US" dirty="0"/>
          </a:p>
          <a:p>
            <a:pPr defTabSz="509337">
              <a:defRPr/>
            </a:pPr>
            <a:r>
              <a:rPr lang="en-US" altLang="en-US" dirty="0"/>
              <a:t>ERA Real Estate understands that luxury is local. That market dynamics and personality attributes, not solely price, dictate the high-end market. We also understand that today's emerging consumer requires new communication techniques and established buyers and sellers need traditional reliability.</a:t>
            </a:r>
          </a:p>
          <a:p>
            <a:pPr defTabSz="509337">
              <a:defRPr/>
            </a:pPr>
            <a:r>
              <a:rPr lang="en-US" altLang="en-US" dirty="0"/>
              <a:t> </a:t>
            </a:r>
          </a:p>
          <a:p>
            <a:pPr defTabSz="509337">
              <a:defRPr/>
            </a:pPr>
            <a:r>
              <a:rPr lang="en-US" altLang="en-US" dirty="0"/>
              <a:t>The ERA Distinctive Properties</a:t>
            </a:r>
            <a:r>
              <a:rPr lang="en-US" altLang="en-US" baseline="30000" dirty="0"/>
              <a:t>SM  </a:t>
            </a:r>
            <a:r>
              <a:rPr lang="en-US" altLang="en-US" dirty="0"/>
              <a:t>program offers outstanding opportunities to market high-end destination or uniquely stylized real estate. This program offers a high impact marketing program that includes modern and sophisticated branding, cutting edge technology, and increased listing exposure through such reputable partners as Luxuryrealestate.com and The Wall Street Journal. </a:t>
            </a:r>
          </a:p>
          <a:p>
            <a:pPr defTabSz="509337">
              <a:defRPr/>
            </a:pPr>
            <a:endParaRPr lang="en-US" altLang="en-US" i="1" dirty="0"/>
          </a:p>
          <a:p>
            <a:pPr defTabSz="509337">
              <a:defRPr/>
            </a:pPr>
            <a:r>
              <a:rPr lang="en-US" altLang="en-US" i="1" dirty="0"/>
              <a:t>**All properties must meet the minimum criteria in order to be considered for inclusion in the program. </a:t>
            </a:r>
            <a:endParaRPr lang="en-US" altLang="en-US" dirty="0"/>
          </a:p>
          <a:p>
            <a:pPr defTabSz="509337">
              <a:defRPr/>
            </a:pPr>
            <a:endParaRPr lang="en-US" altLang="en-US" dirty="0"/>
          </a:p>
        </p:txBody>
      </p:sp>
      <p:sp>
        <p:nvSpPr>
          <p:cNvPr id="37892" name="Slide Number Placeholder 3">
            <a:extLst>
              <a:ext uri="{FF2B5EF4-FFF2-40B4-BE49-F238E27FC236}">
                <a16:creationId xmlns:a16="http://schemas.microsoft.com/office/drawing/2014/main" id="{C5B94DA4-320D-4B02-B1B4-A009426FF8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41254" indent="-284121">
              <a:spcBef>
                <a:spcPct val="30000"/>
              </a:spcBef>
              <a:defRPr sz="1300">
                <a:solidFill>
                  <a:schemeClr val="tx1"/>
                </a:solidFill>
                <a:latin typeface="Calibri" panose="020F0502020204030204" pitchFamily="34" charset="0"/>
              </a:defRPr>
            </a:lvl2pPr>
            <a:lvl3pPr marL="1141245" indent="-226980">
              <a:spcBef>
                <a:spcPct val="30000"/>
              </a:spcBef>
              <a:defRPr sz="1300">
                <a:solidFill>
                  <a:schemeClr val="tx1"/>
                </a:solidFill>
                <a:latin typeface="Calibri" panose="020F0502020204030204" pitchFamily="34" charset="0"/>
              </a:defRPr>
            </a:lvl3pPr>
            <a:lvl4pPr marL="1598379" indent="-226980">
              <a:spcBef>
                <a:spcPct val="30000"/>
              </a:spcBef>
              <a:defRPr sz="1300">
                <a:solidFill>
                  <a:schemeClr val="tx1"/>
                </a:solidFill>
                <a:latin typeface="Calibri" panose="020F0502020204030204" pitchFamily="34" charset="0"/>
              </a:defRPr>
            </a:lvl4pPr>
            <a:lvl5pPr marL="2055511" indent="-226980">
              <a:spcBef>
                <a:spcPct val="30000"/>
              </a:spcBef>
              <a:defRPr sz="1300">
                <a:solidFill>
                  <a:schemeClr val="tx1"/>
                </a:solidFill>
                <a:latin typeface="Calibri" panose="020F0502020204030204" pitchFamily="34" charset="0"/>
              </a:defRPr>
            </a:lvl5pPr>
            <a:lvl6pPr marL="2512644" indent="-226980" eaLnBrk="0" fontAlgn="base" hangingPunct="0">
              <a:spcBef>
                <a:spcPct val="30000"/>
              </a:spcBef>
              <a:spcAft>
                <a:spcPct val="0"/>
              </a:spcAft>
              <a:defRPr sz="1300">
                <a:solidFill>
                  <a:schemeClr val="tx1"/>
                </a:solidFill>
                <a:latin typeface="Calibri" panose="020F0502020204030204" pitchFamily="34" charset="0"/>
              </a:defRPr>
            </a:lvl6pPr>
            <a:lvl7pPr marL="2969777" indent="-226980" eaLnBrk="0" fontAlgn="base" hangingPunct="0">
              <a:spcBef>
                <a:spcPct val="30000"/>
              </a:spcBef>
              <a:spcAft>
                <a:spcPct val="0"/>
              </a:spcAft>
              <a:defRPr sz="1300">
                <a:solidFill>
                  <a:schemeClr val="tx1"/>
                </a:solidFill>
                <a:latin typeface="Calibri" panose="020F0502020204030204" pitchFamily="34" charset="0"/>
              </a:defRPr>
            </a:lvl7pPr>
            <a:lvl8pPr marL="3426910" indent="-226980" eaLnBrk="0" fontAlgn="base" hangingPunct="0">
              <a:spcBef>
                <a:spcPct val="30000"/>
              </a:spcBef>
              <a:spcAft>
                <a:spcPct val="0"/>
              </a:spcAft>
              <a:defRPr sz="1300">
                <a:solidFill>
                  <a:schemeClr val="tx1"/>
                </a:solidFill>
                <a:latin typeface="Calibri" panose="020F0502020204030204" pitchFamily="34" charset="0"/>
              </a:defRPr>
            </a:lvl8pPr>
            <a:lvl9pPr marL="3884042" indent="-226980"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93EA6A4-B0AE-4F04-9F33-B20FDE263487}" type="slidenum">
              <a:rPr lang="en-US" altLang="en-US" sz="1200">
                <a:solidFill>
                  <a:srgbClr val="000000"/>
                </a:solidFill>
                <a:latin typeface="Arial" panose="020B0604020202020204" pitchFamily="34" charset="0"/>
              </a:rPr>
              <a:pPr>
                <a:spcBef>
                  <a:spcPct val="0"/>
                </a:spcBef>
              </a:pPr>
              <a:t>31</a:t>
            </a:fld>
            <a:endParaRPr lang="en-US" altLang="en-US" sz="1200" dirty="0">
              <a:solidFill>
                <a:srgbClr val="000000"/>
              </a:solidFill>
              <a:latin typeface="Arial" panose="020B0604020202020204" pitchFamily="34" charset="0"/>
            </a:endParaRPr>
          </a:p>
        </p:txBody>
      </p:sp>
    </p:spTree>
    <p:extLst>
      <p:ext uri="{BB962C8B-B14F-4D97-AF65-F5344CB8AC3E}">
        <p14:creationId xmlns:p14="http://schemas.microsoft.com/office/powerpoint/2010/main" val="108024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F416EB37-F7E4-425A-91EE-6FFB18AA9130}"/>
              </a:ext>
            </a:extLst>
          </p:cNvPr>
          <p:cNvSpPr>
            <a:spLocks noGrp="1" noRot="1" noChangeAspect="1" noTextEdit="1"/>
          </p:cNvSpPr>
          <p:nvPr>
            <p:ph type="sldImg"/>
          </p:nvPr>
        </p:nvSpPr>
        <p:spPr bwMode="auto">
          <a:xfrm>
            <a:off x="2159000" y="696913"/>
            <a:ext cx="26924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17568C7C-C015-4DFC-A267-52AFB1BD4572}"/>
              </a:ext>
            </a:extLst>
          </p:cNvPr>
          <p:cNvSpPr>
            <a:spLocks noGrp="1"/>
          </p:cNvSpPr>
          <p:nvPr>
            <p:ph type="body" idx="1"/>
          </p:nvPr>
        </p:nvSpPr>
        <p:spPr bwMode="auto"/>
        <p:txBody>
          <a:bodyPr wrap="square" numCol="1" anchor="t" anchorCtr="0" compatLnSpc="1">
            <a:prstTxWarp prst="textNoShape">
              <a:avLst/>
            </a:prstTxWarp>
          </a:bodyPr>
          <a:lstStyle/>
          <a:p>
            <a:pPr defTabSz="509337">
              <a:defRPr/>
            </a:pPr>
            <a:r>
              <a:rPr lang="en-US" altLang="en-US" b="1" dirty="0"/>
              <a:t>About your ERA Company.  This can be used either in the beginning of the presentation, at the end, or even spread out through out. </a:t>
            </a:r>
          </a:p>
          <a:p>
            <a:pPr defTabSz="509337">
              <a:defRPr/>
            </a:pPr>
            <a:endParaRPr lang="en-US" altLang="en-US" b="1" dirty="0"/>
          </a:p>
          <a:p>
            <a:pPr defTabSz="509337">
              <a:defRPr/>
            </a:pPr>
            <a:r>
              <a:rPr lang="en-US" altLang="en-US" b="1" dirty="0"/>
              <a:t>Replace image of office entrance with your own.</a:t>
            </a:r>
            <a:endParaRPr lang="en-US" altLang="en-US" dirty="0"/>
          </a:p>
          <a:p>
            <a:pPr defTabSz="509337">
              <a:defRPr/>
            </a:pPr>
            <a:endParaRPr lang="en-US" altLang="en-US" dirty="0"/>
          </a:p>
        </p:txBody>
      </p:sp>
      <p:sp>
        <p:nvSpPr>
          <p:cNvPr id="70660" name="Slide Number Placeholder 3">
            <a:extLst>
              <a:ext uri="{FF2B5EF4-FFF2-40B4-BE49-F238E27FC236}">
                <a16:creationId xmlns:a16="http://schemas.microsoft.com/office/drawing/2014/main" id="{6850638A-1380-43B5-95D2-11CB97769C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42841" indent="-285708">
              <a:spcBef>
                <a:spcPct val="30000"/>
              </a:spcBef>
              <a:defRPr sz="1300">
                <a:solidFill>
                  <a:schemeClr val="tx1"/>
                </a:solidFill>
                <a:latin typeface="Calibri" panose="020F0502020204030204" pitchFamily="34" charset="0"/>
              </a:defRPr>
            </a:lvl2pPr>
            <a:lvl3pPr marL="1142832" indent="-228567">
              <a:spcBef>
                <a:spcPct val="30000"/>
              </a:spcBef>
              <a:defRPr sz="1300">
                <a:solidFill>
                  <a:schemeClr val="tx1"/>
                </a:solidFill>
                <a:latin typeface="Calibri" panose="020F0502020204030204" pitchFamily="34" charset="0"/>
              </a:defRPr>
            </a:lvl3pPr>
            <a:lvl4pPr marL="1599965" indent="-228567">
              <a:spcBef>
                <a:spcPct val="30000"/>
              </a:spcBef>
              <a:defRPr sz="1300">
                <a:solidFill>
                  <a:schemeClr val="tx1"/>
                </a:solidFill>
                <a:latin typeface="Calibri" panose="020F0502020204030204" pitchFamily="34" charset="0"/>
              </a:defRPr>
            </a:lvl4pPr>
            <a:lvl5pPr marL="2057098" indent="-228567">
              <a:spcBef>
                <a:spcPct val="30000"/>
              </a:spcBef>
              <a:defRPr sz="1300">
                <a:solidFill>
                  <a:schemeClr val="tx1"/>
                </a:solidFill>
                <a:latin typeface="Calibri" panose="020F0502020204030204" pitchFamily="34" charset="0"/>
              </a:defRPr>
            </a:lvl5pPr>
            <a:lvl6pPr marL="2514230" indent="-228567" eaLnBrk="0" fontAlgn="base" hangingPunct="0">
              <a:spcBef>
                <a:spcPct val="30000"/>
              </a:spcBef>
              <a:spcAft>
                <a:spcPct val="0"/>
              </a:spcAft>
              <a:defRPr sz="1300">
                <a:solidFill>
                  <a:schemeClr val="tx1"/>
                </a:solidFill>
                <a:latin typeface="Calibri" panose="020F0502020204030204" pitchFamily="34" charset="0"/>
              </a:defRPr>
            </a:lvl6pPr>
            <a:lvl7pPr marL="2971364" indent="-228567" eaLnBrk="0" fontAlgn="base" hangingPunct="0">
              <a:spcBef>
                <a:spcPct val="30000"/>
              </a:spcBef>
              <a:spcAft>
                <a:spcPct val="0"/>
              </a:spcAft>
              <a:defRPr sz="1300">
                <a:solidFill>
                  <a:schemeClr val="tx1"/>
                </a:solidFill>
                <a:latin typeface="Calibri" panose="020F0502020204030204" pitchFamily="34" charset="0"/>
              </a:defRPr>
            </a:lvl7pPr>
            <a:lvl8pPr marL="3428496" indent="-228567" eaLnBrk="0" fontAlgn="base" hangingPunct="0">
              <a:spcBef>
                <a:spcPct val="30000"/>
              </a:spcBef>
              <a:spcAft>
                <a:spcPct val="0"/>
              </a:spcAft>
              <a:defRPr sz="1300">
                <a:solidFill>
                  <a:schemeClr val="tx1"/>
                </a:solidFill>
                <a:latin typeface="Calibri" panose="020F0502020204030204" pitchFamily="34" charset="0"/>
              </a:defRPr>
            </a:lvl8pPr>
            <a:lvl9pPr marL="3885629" indent="-2285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AD8B0B7-720D-4BA4-A125-A55B7DFDF24C}" type="slidenum">
              <a:rPr lang="en-US" altLang="en-US" sz="1200">
                <a:latin typeface="Arial" panose="020B0604020202020204" pitchFamily="34" charset="0"/>
              </a:rPr>
              <a:pPr>
                <a:spcBef>
                  <a:spcPct val="0"/>
                </a:spcBef>
              </a:pPr>
              <a:t>32</a:t>
            </a:fld>
            <a:endParaRPr lang="en-US" altLang="en-US" sz="1200"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6788" y="1143000"/>
            <a:ext cx="2384425" cy="3086100"/>
          </a:xfrm>
        </p:spPr>
      </p:sp>
      <p:sp>
        <p:nvSpPr>
          <p:cNvPr id="3" name="Notes Placeholder 2"/>
          <p:cNvSpPr>
            <a:spLocks noGrp="1"/>
          </p:cNvSpPr>
          <p:nvPr>
            <p:ph type="body" idx="1"/>
          </p:nvPr>
        </p:nvSpPr>
        <p:spPr/>
        <p:txBody>
          <a:bodyPr/>
          <a:lstStyle/>
          <a:p>
            <a:r>
              <a:rPr lang="en-US" altLang="en-US" sz="1200" dirty="0"/>
              <a:t>“There are several steps we will take to market your home.”</a:t>
            </a:r>
          </a:p>
          <a:p>
            <a:endParaRPr lang="en-US" altLang="en-US" sz="1200" dirty="0"/>
          </a:p>
          <a:p>
            <a:r>
              <a:rPr lang="en-US" altLang="en-US" sz="1200" b="1" dirty="0"/>
              <a:t>Note: </a:t>
            </a:r>
            <a:r>
              <a:rPr lang="en-US" altLang="en-US" sz="1200" dirty="0"/>
              <a:t>You can choose to discuss these at a high level or go into more detail depending on the seller’s level of interest. </a:t>
            </a:r>
          </a:p>
          <a:p>
            <a:r>
              <a:rPr lang="en-US" altLang="en-US" sz="1200" dirty="0"/>
              <a:t>Choose this slide for the high-level talk, or the more detailed slides that follow (or use both).</a:t>
            </a:r>
          </a:p>
          <a:p>
            <a:endParaRPr lang="en-US" altLang="en-US" sz="1200" dirty="0"/>
          </a:p>
          <a:p>
            <a:endParaRPr lang="en-US" altLang="en-US" sz="1200" dirty="0"/>
          </a:p>
          <a:p>
            <a:endParaRPr lang="en-US" dirty="0"/>
          </a:p>
        </p:txBody>
      </p:sp>
      <p:sp>
        <p:nvSpPr>
          <p:cNvPr id="4" name="Slide Number Placeholder 3"/>
          <p:cNvSpPr>
            <a:spLocks noGrp="1"/>
          </p:cNvSpPr>
          <p:nvPr>
            <p:ph type="sldNum" sz="quarter" idx="5"/>
          </p:nvPr>
        </p:nvSpPr>
        <p:spPr/>
        <p:txBody>
          <a:bodyPr/>
          <a:lstStyle/>
          <a:p>
            <a:fld id="{5E81D330-1155-4F4A-8A94-5D1C42C6950E}" type="slidenum">
              <a:rPr lang="en-US" smtClean="0"/>
              <a:t>7</a:t>
            </a:fld>
            <a:endParaRPr lang="en-US" dirty="0"/>
          </a:p>
        </p:txBody>
      </p:sp>
    </p:spTree>
    <p:extLst>
      <p:ext uri="{BB962C8B-B14F-4D97-AF65-F5344CB8AC3E}">
        <p14:creationId xmlns:p14="http://schemas.microsoft.com/office/powerpoint/2010/main" val="2534371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6788" y="1143000"/>
            <a:ext cx="2384425" cy="3086100"/>
          </a:xfrm>
        </p:spPr>
      </p:sp>
      <p:sp>
        <p:nvSpPr>
          <p:cNvPr id="3" name="Notes Placeholder 2"/>
          <p:cNvSpPr>
            <a:spLocks noGrp="1"/>
          </p:cNvSpPr>
          <p:nvPr>
            <p:ph type="body" idx="1"/>
          </p:nvPr>
        </p:nvSpPr>
        <p:spPr/>
        <p:txBody>
          <a:bodyPr/>
          <a:lstStyle/>
          <a:p>
            <a:pPr marL="171425" indent="-171425">
              <a:spcBef>
                <a:spcPts val="0"/>
              </a:spcBef>
              <a:buFont typeface="Arial" panose="020B0604020202020204" pitchFamily="34" charset="0"/>
              <a:buChar char="•"/>
              <a:defRPr/>
            </a:pPr>
            <a:r>
              <a:rPr lang="en-US" sz="1200" dirty="0"/>
              <a:t>I will personally schedule all showings of your home with interested buyers.</a:t>
            </a:r>
          </a:p>
          <a:p>
            <a:pPr marL="171425" indent="-171425">
              <a:spcBef>
                <a:spcPts val="0"/>
              </a:spcBef>
              <a:buFont typeface="Arial" panose="020B0604020202020204" pitchFamily="34" charset="0"/>
              <a:buChar char="•"/>
              <a:defRPr/>
            </a:pPr>
            <a:endParaRPr lang="en-US" sz="1200" dirty="0"/>
          </a:p>
          <a:p>
            <a:pPr marL="171425" indent="-171425" defTabSz="914266" eaLnBrk="1" fontAlgn="auto" hangingPunct="1">
              <a:spcBef>
                <a:spcPts val="0"/>
              </a:spcBef>
              <a:spcAft>
                <a:spcPts val="0"/>
              </a:spcAft>
              <a:buFont typeface="Arial" panose="020B0604020202020204" pitchFamily="34" charset="0"/>
              <a:buChar char="•"/>
              <a:defRPr/>
            </a:pPr>
            <a:r>
              <a:rPr lang="en-US" sz="1200" dirty="0">
                <a:latin typeface="Red Hat Display" panose="02010503040201060303" pitchFamily="2" charset="0"/>
              </a:rPr>
              <a:t>I will diversify my contacts to residents around your listings through multiple marketing channels to be first of mind with neighbors in the community.</a:t>
            </a:r>
          </a:p>
          <a:p>
            <a:pPr defTabSz="914266" eaLnBrk="1" fontAlgn="auto" hangingPunct="1">
              <a:spcBef>
                <a:spcPts val="0"/>
              </a:spcBef>
              <a:spcAft>
                <a:spcPts val="0"/>
              </a:spcAft>
              <a:defRPr/>
            </a:pPr>
            <a:endParaRPr lang="en-US" sz="1200" dirty="0"/>
          </a:p>
          <a:p>
            <a:pPr marL="171425" indent="-171425">
              <a:spcBef>
                <a:spcPts val="0"/>
              </a:spcBef>
              <a:buFont typeface="Arial" panose="020B0604020202020204" pitchFamily="34" charset="0"/>
              <a:buChar char="•"/>
              <a:defRPr/>
            </a:pPr>
            <a:r>
              <a:rPr lang="en-US" sz="1200" dirty="0"/>
              <a:t>I’ll also host open houses.  An open house will help us drive traffic and generate leads for your home. </a:t>
            </a:r>
          </a:p>
          <a:p>
            <a:pPr marL="171425" indent="-171425">
              <a:spcBef>
                <a:spcPts val="0"/>
              </a:spcBef>
              <a:buFont typeface="Arial" panose="020B0604020202020204" pitchFamily="34" charset="0"/>
              <a:buChar char="•"/>
              <a:defRPr/>
            </a:pPr>
            <a:endParaRPr lang="en-US" sz="1200" dirty="0"/>
          </a:p>
          <a:p>
            <a:pPr marL="171425" indent="-171425">
              <a:spcBef>
                <a:spcPts val="0"/>
              </a:spcBef>
              <a:buFont typeface="Arial" panose="020B0604020202020204" pitchFamily="34" charset="0"/>
              <a:buChar char="•"/>
              <a:defRPr/>
            </a:pPr>
            <a:r>
              <a:rPr lang="en-US" sz="1200" dirty="0"/>
              <a:t>I’ll leverage my agent relationships and host a Broker open house – one of their clients could be your buyer.  </a:t>
            </a:r>
          </a:p>
          <a:p>
            <a:pPr marL="171425" indent="-171425">
              <a:spcBef>
                <a:spcPts val="0"/>
              </a:spcBef>
              <a:buFont typeface="Arial" panose="020B0604020202020204" pitchFamily="34" charset="0"/>
              <a:buChar char="•"/>
              <a:defRPr/>
            </a:pPr>
            <a:endParaRPr lang="en-US" sz="1200" dirty="0"/>
          </a:p>
          <a:p>
            <a:pPr marL="171425" indent="-171425">
              <a:spcBef>
                <a:spcPts val="0"/>
              </a:spcBef>
              <a:buFont typeface="Arial" panose="020B0604020202020204" pitchFamily="34" charset="0"/>
              <a:buChar char="•"/>
              <a:defRPr/>
            </a:pPr>
            <a:r>
              <a:rPr lang="en-US" sz="1200" dirty="0"/>
              <a:t>Buyers still use open houses to find a home, but they also heavily use technology – and we can use both to our advantage. In addition to holding a traditional open house, I can also host a video walk-through and even record a tour of your home and market that to prospective buyers.</a:t>
            </a:r>
          </a:p>
          <a:p>
            <a:pPr marL="171425" indent="-171425">
              <a:spcBef>
                <a:spcPts val="0"/>
              </a:spcBef>
              <a:buFont typeface="Arial" panose="020B0604020202020204" pitchFamily="34" charset="0"/>
              <a:buChar char="•"/>
              <a:defRPr/>
            </a:pPr>
            <a:endParaRPr lang="en-US" sz="1200" dirty="0"/>
          </a:p>
          <a:p>
            <a:pPr defTabSz="914266" eaLnBrk="1" fontAlgn="auto" hangingPunct="1">
              <a:spcBef>
                <a:spcPts val="0"/>
              </a:spcBef>
              <a:spcAft>
                <a:spcPts val="0"/>
              </a:spcAft>
              <a:defRPr/>
            </a:pPr>
            <a:r>
              <a:rPr lang="en-US" sz="1200" dirty="0"/>
              <a:t>With the ERA Global Referral Network I can broaden my reach and interest in your property across states and even countries. 15% of real estate transactions are out of state movers*, so I will have access to more Interstate Referral Business and even more international referral business.</a:t>
            </a:r>
          </a:p>
          <a:p>
            <a:pPr defTabSz="914266" eaLnBrk="1" fontAlgn="auto" hangingPunct="1">
              <a:spcBef>
                <a:spcPts val="0"/>
              </a:spcBef>
              <a:spcAft>
                <a:spcPts val="0"/>
              </a:spcAft>
              <a:defRPr/>
            </a:pPr>
            <a:endParaRPr lang="en-US" sz="1200" dirty="0"/>
          </a:p>
          <a:p>
            <a:pPr defTabSz="914266" eaLnBrk="1" fontAlgn="auto" hangingPunct="1">
              <a:spcBef>
                <a:spcPts val="0"/>
              </a:spcBef>
              <a:spcAft>
                <a:spcPts val="0"/>
              </a:spcAft>
              <a:defRPr/>
            </a:pPr>
            <a:r>
              <a:rPr lang="en-US" b="0" dirty="0"/>
              <a:t>*US Census Bureau Nov 2019</a:t>
            </a:r>
          </a:p>
        </p:txBody>
      </p:sp>
      <p:sp>
        <p:nvSpPr>
          <p:cNvPr id="4" name="Slide Number Placeholder 3"/>
          <p:cNvSpPr>
            <a:spLocks noGrp="1"/>
          </p:cNvSpPr>
          <p:nvPr>
            <p:ph type="sldNum" sz="quarter" idx="5"/>
          </p:nvPr>
        </p:nvSpPr>
        <p:spPr/>
        <p:txBody>
          <a:bodyPr/>
          <a:lstStyle/>
          <a:p>
            <a:fld id="{5E81D330-1155-4F4A-8A94-5D1C42C6950E}" type="slidenum">
              <a:rPr lang="en-US" smtClean="0"/>
              <a:t>9</a:t>
            </a:fld>
            <a:endParaRPr lang="en-US" dirty="0"/>
          </a:p>
        </p:txBody>
      </p:sp>
    </p:spTree>
    <p:extLst>
      <p:ext uri="{BB962C8B-B14F-4D97-AF65-F5344CB8AC3E}">
        <p14:creationId xmlns:p14="http://schemas.microsoft.com/office/powerpoint/2010/main" val="545526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53DBAF4-FDE0-4689-94EF-B1A8553A2E92}"/>
              </a:ext>
            </a:extLst>
          </p:cNvPr>
          <p:cNvSpPr>
            <a:spLocks noGrp="1" noRot="1" noChangeAspect="1" noTextEdit="1"/>
          </p:cNvSpPr>
          <p:nvPr>
            <p:ph type="sldImg"/>
          </p:nvPr>
        </p:nvSpPr>
        <p:spPr bwMode="auto">
          <a:xfrm>
            <a:off x="2159000" y="696913"/>
            <a:ext cx="26924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58A93E19-8A25-40FB-8235-AC1EF9462DD3}"/>
              </a:ext>
            </a:extLst>
          </p:cNvPr>
          <p:cNvSpPr>
            <a:spLocks noGrp="1"/>
          </p:cNvSpPr>
          <p:nvPr>
            <p:ph type="body" idx="1"/>
          </p:nvPr>
        </p:nvSpPr>
        <p:spPr bwMode="auto"/>
        <p:txBody>
          <a:bodyPr wrap="square" numCol="1" anchor="t" anchorCtr="0" compatLnSpc="1">
            <a:prstTxWarp prst="textNoShape">
              <a:avLst/>
            </a:prstTxWarp>
            <a:normAutofit fontScale="92500" lnSpcReduction="10000"/>
          </a:bodyPr>
          <a:lstStyle/>
          <a:p>
            <a:pPr defTabSz="509337">
              <a:defRPr/>
            </a:pPr>
            <a:r>
              <a:rPr lang="en-US" sz="1600" b="1" dirty="0">
                <a:latin typeface="Arial" pitchFamily="34" charset="0"/>
                <a:cs typeface="Arial" pitchFamily="34" charset="0"/>
              </a:rPr>
              <a:t>Understanding Your Situation</a:t>
            </a:r>
            <a:endParaRPr lang="en-US" sz="1600" dirty="0">
              <a:latin typeface="Arial" pitchFamily="34" charset="0"/>
              <a:cs typeface="Arial" pitchFamily="34" charset="0"/>
            </a:endParaRPr>
          </a:p>
          <a:p>
            <a:pPr defTabSz="509337">
              <a:defRPr/>
            </a:pPr>
            <a:r>
              <a:rPr lang="en-US" sz="1600" dirty="0">
                <a:latin typeface="Arial" pitchFamily="34" charset="0"/>
                <a:cs typeface="Arial" pitchFamily="34" charset="0"/>
              </a:rPr>
              <a:t>Why are you selling?</a:t>
            </a:r>
          </a:p>
          <a:p>
            <a:pPr defTabSz="509337">
              <a:defRPr/>
            </a:pPr>
            <a:r>
              <a:rPr lang="en-US" sz="1600" dirty="0">
                <a:latin typeface="Arial" pitchFamily="34" charset="0"/>
                <a:cs typeface="Arial" pitchFamily="34" charset="0"/>
              </a:rPr>
              <a:t>Where are you moving?</a:t>
            </a:r>
          </a:p>
          <a:p>
            <a:pPr defTabSz="509337">
              <a:defRPr/>
            </a:pPr>
            <a:r>
              <a:rPr lang="en-US" sz="1600" dirty="0">
                <a:latin typeface="Arial" pitchFamily="34" charset="0"/>
                <a:cs typeface="Arial" pitchFamily="34" charset="0"/>
              </a:rPr>
              <a:t>When would you like to have your house sold?</a:t>
            </a:r>
          </a:p>
          <a:p>
            <a:pPr defTabSz="509337">
              <a:defRPr/>
            </a:pPr>
            <a:r>
              <a:rPr lang="en-US" sz="1600" dirty="0">
                <a:latin typeface="Arial" pitchFamily="34" charset="0"/>
                <a:cs typeface="Arial" pitchFamily="34" charset="0"/>
              </a:rPr>
              <a:t>What is driving your deadline?</a:t>
            </a:r>
          </a:p>
          <a:p>
            <a:pPr defTabSz="509337">
              <a:defRPr/>
            </a:pPr>
            <a:r>
              <a:rPr lang="en-US" sz="1600" dirty="0">
                <a:latin typeface="Arial" pitchFamily="34" charset="0"/>
                <a:cs typeface="Arial" pitchFamily="34" charset="0"/>
              </a:rPr>
              <a:t>What challenges do you anticipate having?</a:t>
            </a:r>
          </a:p>
          <a:p>
            <a:pPr defTabSz="509337">
              <a:defRPr/>
            </a:pPr>
            <a:r>
              <a:rPr lang="en-US" sz="1600" i="1" dirty="0">
                <a:latin typeface="Arial" pitchFamily="34" charset="0"/>
                <a:cs typeface="Arial" pitchFamily="34" charset="0"/>
              </a:rPr>
              <a:t>(Refer to ERA Effective Questioning Using the 4 C’s)</a:t>
            </a:r>
            <a:endParaRPr lang="en-US" sz="1600" dirty="0">
              <a:latin typeface="Arial" pitchFamily="34" charset="0"/>
              <a:cs typeface="Arial" pitchFamily="34" charset="0"/>
            </a:endParaRPr>
          </a:p>
          <a:p>
            <a:pPr defTabSz="509337">
              <a:defRPr/>
            </a:pPr>
            <a:r>
              <a:rPr lang="en-US" sz="1600" i="1" dirty="0">
                <a:latin typeface="Arial" pitchFamily="34" charset="0"/>
                <a:cs typeface="Arial" pitchFamily="34" charset="0"/>
              </a:rPr>
              <a:t>(After determining the sellers’ motivation, restate to them in order to confirm your understanding is correct.)</a:t>
            </a:r>
            <a:endParaRPr lang="en-US" sz="1600" dirty="0">
              <a:latin typeface="Arial" pitchFamily="34" charset="0"/>
              <a:cs typeface="Arial" pitchFamily="34" charset="0"/>
            </a:endParaRPr>
          </a:p>
          <a:p>
            <a:pPr defTabSz="509337">
              <a:defRPr/>
            </a:pPr>
            <a:r>
              <a:rPr lang="en-US" sz="1600" dirty="0">
                <a:latin typeface="Arial" pitchFamily="34" charset="0"/>
                <a:cs typeface="Arial" pitchFamily="34" charset="0"/>
              </a:rPr>
              <a:t>If Motivation is Time:    So I will give you information and recommendations you need based on selling your house in (the timeframe they gave).    Does that sound right?</a:t>
            </a:r>
          </a:p>
          <a:p>
            <a:pPr defTabSz="509337">
              <a:defRPr/>
            </a:pPr>
            <a:r>
              <a:rPr lang="en-US" sz="1600" dirty="0">
                <a:latin typeface="Arial" pitchFamily="34" charset="0"/>
                <a:cs typeface="Arial" pitchFamily="34" charset="0"/>
              </a:rPr>
              <a:t>If Motivation is Price:  So I will give you information and recommendations you need based on selling your house in (the timeframe they gave), but getting your price is the most important factor.  Does that sound right? </a:t>
            </a:r>
          </a:p>
          <a:p>
            <a:pPr defTabSz="509337">
              <a:defRPr/>
            </a:pPr>
            <a:endParaRPr lang="en-US" sz="1600" dirty="0">
              <a:latin typeface="Arial" pitchFamily="34" charset="0"/>
              <a:cs typeface="Arial" pitchFamily="34" charset="0"/>
            </a:endParaRPr>
          </a:p>
        </p:txBody>
      </p:sp>
      <p:sp>
        <p:nvSpPr>
          <p:cNvPr id="21508" name="Slide Number Placeholder 3">
            <a:extLst>
              <a:ext uri="{FF2B5EF4-FFF2-40B4-BE49-F238E27FC236}">
                <a16:creationId xmlns:a16="http://schemas.microsoft.com/office/drawing/2014/main" id="{E64EF460-8C59-41AB-A565-34DA8F3610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42841" indent="-285708">
              <a:spcBef>
                <a:spcPct val="30000"/>
              </a:spcBef>
              <a:defRPr sz="1300">
                <a:solidFill>
                  <a:schemeClr val="tx1"/>
                </a:solidFill>
                <a:latin typeface="Calibri" panose="020F0502020204030204" pitchFamily="34" charset="0"/>
              </a:defRPr>
            </a:lvl2pPr>
            <a:lvl3pPr marL="1142832" indent="-228567">
              <a:spcBef>
                <a:spcPct val="30000"/>
              </a:spcBef>
              <a:defRPr sz="1300">
                <a:solidFill>
                  <a:schemeClr val="tx1"/>
                </a:solidFill>
                <a:latin typeface="Calibri" panose="020F0502020204030204" pitchFamily="34" charset="0"/>
              </a:defRPr>
            </a:lvl3pPr>
            <a:lvl4pPr marL="1599965" indent="-228567">
              <a:spcBef>
                <a:spcPct val="30000"/>
              </a:spcBef>
              <a:defRPr sz="1300">
                <a:solidFill>
                  <a:schemeClr val="tx1"/>
                </a:solidFill>
                <a:latin typeface="Calibri" panose="020F0502020204030204" pitchFamily="34" charset="0"/>
              </a:defRPr>
            </a:lvl4pPr>
            <a:lvl5pPr marL="2057098" indent="-228567">
              <a:spcBef>
                <a:spcPct val="30000"/>
              </a:spcBef>
              <a:defRPr sz="1300">
                <a:solidFill>
                  <a:schemeClr val="tx1"/>
                </a:solidFill>
                <a:latin typeface="Calibri" panose="020F0502020204030204" pitchFamily="34" charset="0"/>
              </a:defRPr>
            </a:lvl5pPr>
            <a:lvl6pPr marL="2514230" indent="-228567" eaLnBrk="0" fontAlgn="base" hangingPunct="0">
              <a:spcBef>
                <a:spcPct val="30000"/>
              </a:spcBef>
              <a:spcAft>
                <a:spcPct val="0"/>
              </a:spcAft>
              <a:defRPr sz="1300">
                <a:solidFill>
                  <a:schemeClr val="tx1"/>
                </a:solidFill>
                <a:latin typeface="Calibri" panose="020F0502020204030204" pitchFamily="34" charset="0"/>
              </a:defRPr>
            </a:lvl6pPr>
            <a:lvl7pPr marL="2971364" indent="-228567" eaLnBrk="0" fontAlgn="base" hangingPunct="0">
              <a:spcBef>
                <a:spcPct val="30000"/>
              </a:spcBef>
              <a:spcAft>
                <a:spcPct val="0"/>
              </a:spcAft>
              <a:defRPr sz="1300">
                <a:solidFill>
                  <a:schemeClr val="tx1"/>
                </a:solidFill>
                <a:latin typeface="Calibri" panose="020F0502020204030204" pitchFamily="34" charset="0"/>
              </a:defRPr>
            </a:lvl7pPr>
            <a:lvl8pPr marL="3428496" indent="-228567" eaLnBrk="0" fontAlgn="base" hangingPunct="0">
              <a:spcBef>
                <a:spcPct val="30000"/>
              </a:spcBef>
              <a:spcAft>
                <a:spcPct val="0"/>
              </a:spcAft>
              <a:defRPr sz="1300">
                <a:solidFill>
                  <a:schemeClr val="tx1"/>
                </a:solidFill>
                <a:latin typeface="Calibri" panose="020F0502020204030204" pitchFamily="34" charset="0"/>
              </a:defRPr>
            </a:lvl8pPr>
            <a:lvl9pPr marL="3885629" indent="-2285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1327D11-EBFC-45F6-A6F9-6A77A30C93A4}" type="slidenum">
              <a:rPr lang="en-US" altLang="en-US" sz="1200">
                <a:latin typeface="Arial" panose="020B0604020202020204" pitchFamily="34" charset="0"/>
              </a:rPr>
              <a:pPr>
                <a:spcBef>
                  <a:spcPct val="0"/>
                </a:spcBef>
              </a:pPr>
              <a:t>10</a:t>
            </a:fld>
            <a:endParaRPr lang="en-US" altLang="en-US" sz="1200" dirty="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53DBAF4-FDE0-4689-94EF-B1A8553A2E92}"/>
              </a:ext>
            </a:extLst>
          </p:cNvPr>
          <p:cNvSpPr>
            <a:spLocks noGrp="1" noRot="1" noChangeAspect="1" noTextEdit="1"/>
          </p:cNvSpPr>
          <p:nvPr>
            <p:ph type="sldImg"/>
          </p:nvPr>
        </p:nvSpPr>
        <p:spPr bwMode="auto">
          <a:xfrm>
            <a:off x="2159000" y="696913"/>
            <a:ext cx="26924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58A93E19-8A25-40FB-8235-AC1EF9462DD3}"/>
              </a:ext>
            </a:extLst>
          </p:cNvPr>
          <p:cNvSpPr>
            <a:spLocks noGrp="1"/>
          </p:cNvSpPr>
          <p:nvPr>
            <p:ph type="body" idx="1"/>
          </p:nvPr>
        </p:nvSpPr>
        <p:spPr bwMode="auto"/>
        <p:txBody>
          <a:bodyPr wrap="square" numCol="1" anchor="t" anchorCtr="0" compatLnSpc="1">
            <a:prstTxWarp prst="textNoShape">
              <a:avLst/>
            </a:prstTxWarp>
            <a:normAutofit fontScale="92500" lnSpcReduction="10000"/>
          </a:bodyPr>
          <a:lstStyle/>
          <a:p>
            <a:pPr defTabSz="509337">
              <a:defRPr/>
            </a:pPr>
            <a:r>
              <a:rPr lang="en-US" sz="1600" b="1" dirty="0">
                <a:latin typeface="Arial" pitchFamily="34" charset="0"/>
                <a:cs typeface="Arial" pitchFamily="34" charset="0"/>
              </a:rPr>
              <a:t>Understanding Your Situation</a:t>
            </a:r>
            <a:endParaRPr lang="en-US" sz="1600" dirty="0">
              <a:latin typeface="Arial" pitchFamily="34" charset="0"/>
              <a:cs typeface="Arial" pitchFamily="34" charset="0"/>
            </a:endParaRPr>
          </a:p>
          <a:p>
            <a:pPr defTabSz="509337">
              <a:defRPr/>
            </a:pPr>
            <a:r>
              <a:rPr lang="en-US" sz="1600" dirty="0">
                <a:latin typeface="Arial" pitchFamily="34" charset="0"/>
                <a:cs typeface="Arial" pitchFamily="34" charset="0"/>
              </a:rPr>
              <a:t>Why are you selling?</a:t>
            </a:r>
          </a:p>
          <a:p>
            <a:pPr defTabSz="509337">
              <a:defRPr/>
            </a:pPr>
            <a:r>
              <a:rPr lang="en-US" sz="1600" dirty="0">
                <a:latin typeface="Arial" pitchFamily="34" charset="0"/>
                <a:cs typeface="Arial" pitchFamily="34" charset="0"/>
              </a:rPr>
              <a:t>Where are you moving?</a:t>
            </a:r>
          </a:p>
          <a:p>
            <a:pPr defTabSz="509337">
              <a:defRPr/>
            </a:pPr>
            <a:r>
              <a:rPr lang="en-US" sz="1600" dirty="0">
                <a:latin typeface="Arial" pitchFamily="34" charset="0"/>
                <a:cs typeface="Arial" pitchFamily="34" charset="0"/>
              </a:rPr>
              <a:t>When would you like to have your house sold?</a:t>
            </a:r>
          </a:p>
          <a:p>
            <a:pPr defTabSz="509337">
              <a:defRPr/>
            </a:pPr>
            <a:r>
              <a:rPr lang="en-US" sz="1600" dirty="0">
                <a:latin typeface="Arial" pitchFamily="34" charset="0"/>
                <a:cs typeface="Arial" pitchFamily="34" charset="0"/>
              </a:rPr>
              <a:t>What is driving your deadline?</a:t>
            </a:r>
          </a:p>
          <a:p>
            <a:pPr defTabSz="509337">
              <a:defRPr/>
            </a:pPr>
            <a:r>
              <a:rPr lang="en-US" sz="1600" dirty="0">
                <a:latin typeface="Arial" pitchFamily="34" charset="0"/>
                <a:cs typeface="Arial" pitchFamily="34" charset="0"/>
              </a:rPr>
              <a:t>What challenges do you anticipate having?</a:t>
            </a:r>
          </a:p>
          <a:p>
            <a:pPr defTabSz="509337">
              <a:defRPr/>
            </a:pPr>
            <a:r>
              <a:rPr lang="en-US" sz="1600" i="1" dirty="0">
                <a:latin typeface="Arial" pitchFamily="34" charset="0"/>
                <a:cs typeface="Arial" pitchFamily="34" charset="0"/>
              </a:rPr>
              <a:t>(Refer to ERA Effective Questioning Using the 4 C’s)</a:t>
            </a:r>
            <a:endParaRPr lang="en-US" sz="1600" dirty="0">
              <a:latin typeface="Arial" pitchFamily="34" charset="0"/>
              <a:cs typeface="Arial" pitchFamily="34" charset="0"/>
            </a:endParaRPr>
          </a:p>
          <a:p>
            <a:pPr defTabSz="509337">
              <a:defRPr/>
            </a:pPr>
            <a:r>
              <a:rPr lang="en-US" sz="1600" i="1" dirty="0">
                <a:latin typeface="Arial" pitchFamily="34" charset="0"/>
                <a:cs typeface="Arial" pitchFamily="34" charset="0"/>
              </a:rPr>
              <a:t>(After determining the sellers’ motivation, restate to them in order to confirm your understanding is correct.)</a:t>
            </a:r>
            <a:endParaRPr lang="en-US" sz="1600" dirty="0">
              <a:latin typeface="Arial" pitchFamily="34" charset="0"/>
              <a:cs typeface="Arial" pitchFamily="34" charset="0"/>
            </a:endParaRPr>
          </a:p>
          <a:p>
            <a:pPr defTabSz="509337">
              <a:defRPr/>
            </a:pPr>
            <a:r>
              <a:rPr lang="en-US" sz="1600" dirty="0">
                <a:latin typeface="Arial" pitchFamily="34" charset="0"/>
                <a:cs typeface="Arial" pitchFamily="34" charset="0"/>
              </a:rPr>
              <a:t>If Motivation is Time:    So I will give you information and recommendations you need based on selling your house in (the timeframe they gave).    Does that sound right?</a:t>
            </a:r>
          </a:p>
          <a:p>
            <a:pPr defTabSz="509337">
              <a:defRPr/>
            </a:pPr>
            <a:r>
              <a:rPr lang="en-US" sz="1600" dirty="0">
                <a:latin typeface="Arial" pitchFamily="34" charset="0"/>
                <a:cs typeface="Arial" pitchFamily="34" charset="0"/>
              </a:rPr>
              <a:t>If Motivation is Price:  So I will give you information and recommendations you need based on selling your house in (the timeframe they gave), but getting your price is the most important factor.  Does that sound right? </a:t>
            </a:r>
          </a:p>
          <a:p>
            <a:pPr defTabSz="509337">
              <a:defRPr/>
            </a:pPr>
            <a:endParaRPr lang="en-US" sz="1600" dirty="0">
              <a:latin typeface="Arial" pitchFamily="34" charset="0"/>
              <a:cs typeface="Arial" pitchFamily="34" charset="0"/>
            </a:endParaRPr>
          </a:p>
        </p:txBody>
      </p:sp>
      <p:sp>
        <p:nvSpPr>
          <p:cNvPr id="21508" name="Slide Number Placeholder 3">
            <a:extLst>
              <a:ext uri="{FF2B5EF4-FFF2-40B4-BE49-F238E27FC236}">
                <a16:creationId xmlns:a16="http://schemas.microsoft.com/office/drawing/2014/main" id="{E64EF460-8C59-41AB-A565-34DA8F3610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42841" indent="-285708">
              <a:spcBef>
                <a:spcPct val="30000"/>
              </a:spcBef>
              <a:defRPr sz="1300">
                <a:solidFill>
                  <a:schemeClr val="tx1"/>
                </a:solidFill>
                <a:latin typeface="Calibri" panose="020F0502020204030204" pitchFamily="34" charset="0"/>
              </a:defRPr>
            </a:lvl2pPr>
            <a:lvl3pPr marL="1142832" indent="-228567">
              <a:spcBef>
                <a:spcPct val="30000"/>
              </a:spcBef>
              <a:defRPr sz="1300">
                <a:solidFill>
                  <a:schemeClr val="tx1"/>
                </a:solidFill>
                <a:latin typeface="Calibri" panose="020F0502020204030204" pitchFamily="34" charset="0"/>
              </a:defRPr>
            </a:lvl3pPr>
            <a:lvl4pPr marL="1599965" indent="-228567">
              <a:spcBef>
                <a:spcPct val="30000"/>
              </a:spcBef>
              <a:defRPr sz="1300">
                <a:solidFill>
                  <a:schemeClr val="tx1"/>
                </a:solidFill>
                <a:latin typeface="Calibri" panose="020F0502020204030204" pitchFamily="34" charset="0"/>
              </a:defRPr>
            </a:lvl4pPr>
            <a:lvl5pPr marL="2057098" indent="-228567">
              <a:spcBef>
                <a:spcPct val="30000"/>
              </a:spcBef>
              <a:defRPr sz="1300">
                <a:solidFill>
                  <a:schemeClr val="tx1"/>
                </a:solidFill>
                <a:latin typeface="Calibri" panose="020F0502020204030204" pitchFamily="34" charset="0"/>
              </a:defRPr>
            </a:lvl5pPr>
            <a:lvl6pPr marL="2514230" indent="-228567" eaLnBrk="0" fontAlgn="base" hangingPunct="0">
              <a:spcBef>
                <a:spcPct val="30000"/>
              </a:spcBef>
              <a:spcAft>
                <a:spcPct val="0"/>
              </a:spcAft>
              <a:defRPr sz="1300">
                <a:solidFill>
                  <a:schemeClr val="tx1"/>
                </a:solidFill>
                <a:latin typeface="Calibri" panose="020F0502020204030204" pitchFamily="34" charset="0"/>
              </a:defRPr>
            </a:lvl6pPr>
            <a:lvl7pPr marL="2971364" indent="-228567" eaLnBrk="0" fontAlgn="base" hangingPunct="0">
              <a:spcBef>
                <a:spcPct val="30000"/>
              </a:spcBef>
              <a:spcAft>
                <a:spcPct val="0"/>
              </a:spcAft>
              <a:defRPr sz="1300">
                <a:solidFill>
                  <a:schemeClr val="tx1"/>
                </a:solidFill>
                <a:latin typeface="Calibri" panose="020F0502020204030204" pitchFamily="34" charset="0"/>
              </a:defRPr>
            </a:lvl7pPr>
            <a:lvl8pPr marL="3428496" indent="-228567" eaLnBrk="0" fontAlgn="base" hangingPunct="0">
              <a:spcBef>
                <a:spcPct val="30000"/>
              </a:spcBef>
              <a:spcAft>
                <a:spcPct val="0"/>
              </a:spcAft>
              <a:defRPr sz="1300">
                <a:solidFill>
                  <a:schemeClr val="tx1"/>
                </a:solidFill>
                <a:latin typeface="Calibri" panose="020F0502020204030204" pitchFamily="34" charset="0"/>
              </a:defRPr>
            </a:lvl8pPr>
            <a:lvl9pPr marL="3885629" indent="-2285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1327D11-EBFC-45F6-A6F9-6A77A30C93A4}" type="slidenum">
              <a:rPr lang="en-US" altLang="en-US" sz="1200">
                <a:latin typeface="Arial" panose="020B0604020202020204" pitchFamily="34" charset="0"/>
              </a:rPr>
              <a:pPr>
                <a:spcBef>
                  <a:spcPct val="0"/>
                </a:spcBef>
              </a:pPr>
              <a:t>11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451700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6788" y="1143000"/>
            <a:ext cx="2384425" cy="3086100"/>
          </a:xfrm>
        </p:spPr>
      </p:sp>
      <p:sp>
        <p:nvSpPr>
          <p:cNvPr id="3" name="Notes Placeholder 2"/>
          <p:cNvSpPr>
            <a:spLocks noGrp="1"/>
          </p:cNvSpPr>
          <p:nvPr>
            <p:ph type="body" idx="1"/>
          </p:nvPr>
        </p:nvSpPr>
        <p:spPr/>
        <p:txBody>
          <a:bodyPr>
            <a:normAutofit fontScale="92500" lnSpcReduction="10000"/>
          </a:bodyPr>
          <a:lstStyle/>
          <a:p>
            <a:pPr marL="171425" indent="-171425" defTabSz="914266" eaLnBrk="1" fontAlgn="auto" hangingPunct="1">
              <a:spcBef>
                <a:spcPts val="0"/>
              </a:spcBef>
              <a:spcAft>
                <a:spcPts val="0"/>
              </a:spcAft>
              <a:buFont typeface="Arial" panose="020B0604020202020204" pitchFamily="34" charset="0"/>
              <a:buChar char="•"/>
              <a:defRPr/>
            </a:pPr>
            <a:r>
              <a:rPr lang="en-US" sz="1200" dirty="0"/>
              <a:t>I’ll share weekly online analytics reports through ListTrac and analyze the performance of our marketing. We will be able to see which sources are generating the most views and user engagements to better understand how much interest your home is generating amongst buyers. (Stand-alone Property Website and Automated tour – we can track traffic to it, and it’s a great way to aggregate data.)</a:t>
            </a:r>
          </a:p>
          <a:p>
            <a:pPr marL="171425" indent="-171425" defTabSz="914266" eaLnBrk="1" fontAlgn="auto" hangingPunct="1">
              <a:spcBef>
                <a:spcPts val="0"/>
              </a:spcBef>
              <a:spcAft>
                <a:spcPts val="0"/>
              </a:spcAft>
              <a:buFont typeface="Arial" panose="020B0604020202020204" pitchFamily="34" charset="0"/>
              <a:buChar char="•"/>
              <a:defRPr/>
            </a:pPr>
            <a:endParaRPr lang="en-US" sz="1200" dirty="0"/>
          </a:p>
          <a:p>
            <a:pPr marL="171425" indent="-171425" defTabSz="914266" eaLnBrk="1" fontAlgn="auto" hangingPunct="1">
              <a:spcBef>
                <a:spcPts val="0"/>
              </a:spcBef>
              <a:spcAft>
                <a:spcPts val="0"/>
              </a:spcAft>
              <a:buFont typeface="Arial" panose="020B0604020202020204" pitchFamily="34" charset="0"/>
              <a:buChar char="•"/>
              <a:defRPr/>
            </a:pPr>
            <a:r>
              <a:rPr lang="en-US" sz="1200" dirty="0"/>
              <a:t>With some of my previous listings, I was able to…(insert results/stats from past listings.) Because of these results, some of my clients said…(insert feedback from prior clients as examples).</a:t>
            </a:r>
          </a:p>
          <a:p>
            <a:pPr marL="171425" indent="-171425" defTabSz="914266" eaLnBrk="1" fontAlgn="auto" hangingPunct="1">
              <a:spcBef>
                <a:spcPts val="0"/>
              </a:spcBef>
              <a:spcAft>
                <a:spcPts val="0"/>
              </a:spcAft>
              <a:buFont typeface="Arial" panose="020B0604020202020204" pitchFamily="34" charset="0"/>
              <a:buChar char="•"/>
              <a:defRPr/>
            </a:pPr>
            <a:endParaRPr lang="en-US" sz="1200" dirty="0"/>
          </a:p>
          <a:p>
            <a:pPr marL="171425" indent="-171425" defTabSz="914266" eaLnBrk="1" fontAlgn="auto" hangingPunct="1">
              <a:spcBef>
                <a:spcPts val="0"/>
              </a:spcBef>
              <a:spcAft>
                <a:spcPts val="0"/>
              </a:spcAft>
              <a:buFont typeface="Arial" panose="020B0604020202020204" pitchFamily="34" charset="0"/>
              <a:buChar char="•"/>
              <a:defRPr/>
            </a:pPr>
            <a:r>
              <a:rPr lang="en-US" sz="1200" dirty="0"/>
              <a:t>Facebook ads brought in X amount of buyers, X amount of showings (snapshot of results from previous listings).</a:t>
            </a:r>
          </a:p>
          <a:p>
            <a:pPr marL="171425" indent="-171425" defTabSz="914266" eaLnBrk="1" fontAlgn="auto" hangingPunct="1">
              <a:spcBef>
                <a:spcPts val="0"/>
              </a:spcBef>
              <a:spcAft>
                <a:spcPts val="0"/>
              </a:spcAft>
              <a:buFont typeface="Arial" panose="020B0604020202020204" pitchFamily="34" charset="0"/>
              <a:buChar char="•"/>
              <a:defRPr/>
            </a:pPr>
            <a:endParaRPr lang="en-US" sz="1200" dirty="0"/>
          </a:p>
          <a:p>
            <a:pPr marL="171425" indent="-171425">
              <a:buFont typeface="Arial" panose="020B0604020202020204" pitchFamily="34" charset="0"/>
              <a:buChar char="•"/>
            </a:pPr>
            <a:r>
              <a:rPr lang="en-US" sz="1200" dirty="0"/>
              <a:t>I’ll always share any feedback I get on your property so that we can strategically refine our plan. </a:t>
            </a:r>
          </a:p>
          <a:p>
            <a:pPr marL="171425" indent="-171425">
              <a:buFont typeface="Arial" panose="020B0604020202020204" pitchFamily="34" charset="0"/>
              <a:buChar char="•"/>
            </a:pPr>
            <a:endParaRPr lang="en-US" sz="1200" dirty="0"/>
          </a:p>
          <a:p>
            <a:pPr marL="171425" indent="-171425">
              <a:buFont typeface="Arial" panose="020B0604020202020204" pitchFamily="34" charset="0"/>
              <a:buChar char="•"/>
            </a:pPr>
            <a:r>
              <a:rPr lang="en-US" sz="1200" dirty="0"/>
              <a:t>Throughout the process, I will monitor sales conditions and interpret market indicators as they pertain to your listing's market position. Using many of the pre-listing analytic tools, such as the Competitive Marketing Analysis, the Pricing Grid, and other resources, I will continue to offer qualified advice to ensure your home remains in the most competitive position.  </a:t>
            </a:r>
          </a:p>
          <a:p>
            <a:pPr marL="171425" indent="-171425">
              <a:buFont typeface="Arial" panose="020B0604020202020204" pitchFamily="34" charset="0"/>
              <a:buChar char="•"/>
            </a:pPr>
            <a:endParaRPr lang="en-US" sz="1200" dirty="0"/>
          </a:p>
          <a:p>
            <a:r>
              <a:rPr lang="en-US" sz="1200" dirty="0"/>
              <a:t>Go to </a:t>
            </a:r>
            <a:r>
              <a:rPr lang="en-US" dirty="0">
                <a:hlinkClick r:id="rId3"/>
              </a:rPr>
              <a:t>https://leverage.era.com/content/era/en/content/agent-tools/listing-distribution.html</a:t>
            </a:r>
            <a:r>
              <a:rPr lang="en-US" dirty="0"/>
              <a:t> to access listing distribution and reporting. </a:t>
            </a:r>
            <a:endParaRPr lang="en-US" sz="1200" dirty="0"/>
          </a:p>
        </p:txBody>
      </p:sp>
      <p:sp>
        <p:nvSpPr>
          <p:cNvPr id="4" name="Slide Number Placeholder 3"/>
          <p:cNvSpPr>
            <a:spLocks noGrp="1"/>
          </p:cNvSpPr>
          <p:nvPr>
            <p:ph type="sldNum" sz="quarter" idx="5"/>
          </p:nvPr>
        </p:nvSpPr>
        <p:spPr/>
        <p:txBody>
          <a:bodyPr/>
          <a:lstStyle/>
          <a:p>
            <a:fld id="{5E81D330-1155-4F4A-8A94-5D1C42C6950E}" type="slidenum">
              <a:rPr lang="en-US" smtClean="0"/>
              <a:t>12</a:t>
            </a:fld>
            <a:endParaRPr lang="en-US" dirty="0"/>
          </a:p>
        </p:txBody>
      </p:sp>
    </p:spTree>
    <p:extLst>
      <p:ext uri="{BB962C8B-B14F-4D97-AF65-F5344CB8AC3E}">
        <p14:creationId xmlns:p14="http://schemas.microsoft.com/office/powerpoint/2010/main" val="2042615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5CB5A8B6-F568-4371-B3AE-0E42A2186716}"/>
              </a:ext>
            </a:extLst>
          </p:cNvPr>
          <p:cNvSpPr>
            <a:spLocks noGrp="1" noRot="1" noChangeAspect="1" noTextEdit="1"/>
          </p:cNvSpPr>
          <p:nvPr>
            <p:ph type="sldImg"/>
          </p:nvPr>
        </p:nvSpPr>
        <p:spPr bwMode="auto">
          <a:xfrm>
            <a:off x="2159000" y="696913"/>
            <a:ext cx="26924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435D4FDB-4A44-491B-A7D5-D2AB42E820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600" b="1" dirty="0"/>
              <a:t>Selling Your Property:  Pricing – Competitive Market Analysis</a:t>
            </a:r>
            <a:endParaRPr lang="en-US" altLang="en-US" sz="1600" dirty="0"/>
          </a:p>
          <a:p>
            <a:r>
              <a:rPr lang="en-US" altLang="en-US" sz="1600" dirty="0"/>
              <a:t>Agents and companies have been using the Competitive Market Analysis for some time.  What they look at is the recent data on houses that have sold and failed to sell.   This will help understand what the market is saying about the value of your house. </a:t>
            </a:r>
          </a:p>
          <a:p>
            <a:endParaRPr lang="en-US" altLang="en-US" sz="1600" dirty="0">
              <a:latin typeface="Arial" panose="020B0604020202020204" pitchFamily="34" charset="0"/>
              <a:cs typeface="Arial" panose="020B0604020202020204" pitchFamily="34" charset="0"/>
            </a:endParaRPr>
          </a:p>
          <a:p>
            <a:r>
              <a:rPr lang="en-US" altLang="en-US" sz="1600" dirty="0">
                <a:latin typeface="Arial" panose="020B0604020202020204" pitchFamily="34" charset="0"/>
                <a:cs typeface="Arial" panose="020B0604020202020204" pitchFamily="34" charset="0"/>
              </a:rPr>
              <a:t>**</a:t>
            </a:r>
            <a:r>
              <a:rPr lang="en-US" altLang="en-US" sz="1600" b="1" dirty="0">
                <a:solidFill>
                  <a:srgbClr val="250E62"/>
                </a:solidFill>
                <a:cs typeface="Arial" panose="020B0604020202020204" pitchFamily="34" charset="0"/>
              </a:rPr>
              <a:t>Copy and paste the link below into an internet browser to </a:t>
            </a:r>
            <a:r>
              <a:rPr lang="en-US" altLang="en-US" sz="1600" b="1" dirty="0">
                <a:solidFill>
                  <a:srgbClr val="250E62"/>
                </a:solidFill>
              </a:rPr>
              <a:t>retrieve relevant trends, statistics and market conditions in your area: </a:t>
            </a:r>
            <a:r>
              <a:rPr lang="en-US" altLang="en-US" sz="1600" b="1" dirty="0">
                <a:solidFill>
                  <a:srgbClr val="250E62"/>
                </a:solidFill>
                <a:hlinkClick r:id="rId3"/>
              </a:rPr>
              <a:t>www.rrpr.com</a:t>
            </a:r>
            <a:endParaRPr lang="en-US" altLang="en-US" sz="1600" b="1" dirty="0">
              <a:solidFill>
                <a:srgbClr val="250E62"/>
              </a:solidFill>
            </a:endParaRPr>
          </a:p>
          <a:p>
            <a:endParaRPr lang="en-US" altLang="en-US" sz="1600" dirty="0">
              <a:latin typeface="Arial" panose="020B0604020202020204" pitchFamily="34" charset="0"/>
              <a:cs typeface="Arial" panose="020B0604020202020204" pitchFamily="34" charset="0"/>
            </a:endParaRPr>
          </a:p>
        </p:txBody>
      </p:sp>
      <p:sp>
        <p:nvSpPr>
          <p:cNvPr id="60420" name="Slide Number Placeholder 3">
            <a:extLst>
              <a:ext uri="{FF2B5EF4-FFF2-40B4-BE49-F238E27FC236}">
                <a16:creationId xmlns:a16="http://schemas.microsoft.com/office/drawing/2014/main" id="{EA012698-2076-4256-9A78-4964548536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42841" indent="-285708">
              <a:spcBef>
                <a:spcPct val="30000"/>
              </a:spcBef>
              <a:defRPr sz="1300">
                <a:solidFill>
                  <a:schemeClr val="tx1"/>
                </a:solidFill>
                <a:latin typeface="Calibri" panose="020F0502020204030204" pitchFamily="34" charset="0"/>
              </a:defRPr>
            </a:lvl2pPr>
            <a:lvl3pPr marL="1142832" indent="-228567">
              <a:spcBef>
                <a:spcPct val="30000"/>
              </a:spcBef>
              <a:defRPr sz="1300">
                <a:solidFill>
                  <a:schemeClr val="tx1"/>
                </a:solidFill>
                <a:latin typeface="Calibri" panose="020F0502020204030204" pitchFamily="34" charset="0"/>
              </a:defRPr>
            </a:lvl3pPr>
            <a:lvl4pPr marL="1599965" indent="-228567">
              <a:spcBef>
                <a:spcPct val="30000"/>
              </a:spcBef>
              <a:defRPr sz="1300">
                <a:solidFill>
                  <a:schemeClr val="tx1"/>
                </a:solidFill>
                <a:latin typeface="Calibri" panose="020F0502020204030204" pitchFamily="34" charset="0"/>
              </a:defRPr>
            </a:lvl4pPr>
            <a:lvl5pPr marL="2057098" indent="-228567">
              <a:spcBef>
                <a:spcPct val="30000"/>
              </a:spcBef>
              <a:defRPr sz="1300">
                <a:solidFill>
                  <a:schemeClr val="tx1"/>
                </a:solidFill>
                <a:latin typeface="Calibri" panose="020F0502020204030204" pitchFamily="34" charset="0"/>
              </a:defRPr>
            </a:lvl5pPr>
            <a:lvl6pPr marL="2514230" indent="-228567" eaLnBrk="0" fontAlgn="base" hangingPunct="0">
              <a:spcBef>
                <a:spcPct val="30000"/>
              </a:spcBef>
              <a:spcAft>
                <a:spcPct val="0"/>
              </a:spcAft>
              <a:defRPr sz="1300">
                <a:solidFill>
                  <a:schemeClr val="tx1"/>
                </a:solidFill>
                <a:latin typeface="Calibri" panose="020F0502020204030204" pitchFamily="34" charset="0"/>
              </a:defRPr>
            </a:lvl6pPr>
            <a:lvl7pPr marL="2971364" indent="-228567" eaLnBrk="0" fontAlgn="base" hangingPunct="0">
              <a:spcBef>
                <a:spcPct val="30000"/>
              </a:spcBef>
              <a:spcAft>
                <a:spcPct val="0"/>
              </a:spcAft>
              <a:defRPr sz="1300">
                <a:solidFill>
                  <a:schemeClr val="tx1"/>
                </a:solidFill>
                <a:latin typeface="Calibri" panose="020F0502020204030204" pitchFamily="34" charset="0"/>
              </a:defRPr>
            </a:lvl7pPr>
            <a:lvl8pPr marL="3428496" indent="-228567" eaLnBrk="0" fontAlgn="base" hangingPunct="0">
              <a:spcBef>
                <a:spcPct val="30000"/>
              </a:spcBef>
              <a:spcAft>
                <a:spcPct val="0"/>
              </a:spcAft>
              <a:defRPr sz="1300">
                <a:solidFill>
                  <a:schemeClr val="tx1"/>
                </a:solidFill>
                <a:latin typeface="Calibri" panose="020F0502020204030204" pitchFamily="34" charset="0"/>
              </a:defRPr>
            </a:lvl8pPr>
            <a:lvl9pPr marL="3885629" indent="-2285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C78C40C9-CB0E-4E0E-AE31-727824F025FE}" type="slidenum">
              <a:rPr lang="en-US" altLang="en-US" sz="1200">
                <a:latin typeface="Arial" panose="020B0604020202020204" pitchFamily="34" charset="0"/>
              </a:rPr>
              <a:pPr>
                <a:spcBef>
                  <a:spcPct val="0"/>
                </a:spcBef>
              </a:pPr>
              <a:t>15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731345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DB245CE7-F69A-4BEB-9426-7EB8389E789A}"/>
              </a:ext>
            </a:extLst>
          </p:cNvPr>
          <p:cNvSpPr>
            <a:spLocks noGrp="1" noRot="1" noChangeAspect="1" noTextEdit="1"/>
          </p:cNvSpPr>
          <p:nvPr>
            <p:ph type="sldImg"/>
          </p:nvPr>
        </p:nvSpPr>
        <p:spPr bwMode="auto">
          <a:xfrm>
            <a:off x="2159000" y="696913"/>
            <a:ext cx="26924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02518B20-1BF9-4219-973F-5DF451D5DB70}"/>
              </a:ext>
            </a:extLst>
          </p:cNvPr>
          <p:cNvSpPr>
            <a:spLocks noGrp="1"/>
          </p:cNvSpPr>
          <p:nvPr>
            <p:ph type="body" idx="1"/>
          </p:nvPr>
        </p:nvSpPr>
        <p:spPr bwMode="auto"/>
        <p:txBody>
          <a:bodyPr wrap="square" numCol="1" anchor="t" anchorCtr="0" compatLnSpc="1">
            <a:prstTxWarp prst="textNoShape">
              <a:avLst/>
            </a:prstTxWarp>
            <a:normAutofit fontScale="92500" lnSpcReduction="10000"/>
          </a:bodyPr>
          <a:lstStyle/>
          <a:p>
            <a:pPr defTabSz="509337">
              <a:defRPr/>
            </a:pPr>
            <a:r>
              <a:rPr lang="en-US" sz="1600" b="1" dirty="0">
                <a:latin typeface="Arial" pitchFamily="34" charset="0"/>
                <a:cs typeface="Arial" pitchFamily="34" charset="0"/>
              </a:rPr>
              <a:t>Understanding Your Situation</a:t>
            </a:r>
            <a:endParaRPr lang="en-US" sz="1600" dirty="0">
              <a:latin typeface="Arial" pitchFamily="34" charset="0"/>
              <a:cs typeface="Arial" pitchFamily="34" charset="0"/>
            </a:endParaRPr>
          </a:p>
          <a:p>
            <a:pPr defTabSz="509337">
              <a:defRPr/>
            </a:pPr>
            <a:r>
              <a:rPr lang="en-US" sz="1600" dirty="0">
                <a:latin typeface="Arial" pitchFamily="34" charset="0"/>
                <a:cs typeface="Arial" pitchFamily="34" charset="0"/>
              </a:rPr>
              <a:t>Why are you selling?</a:t>
            </a:r>
          </a:p>
          <a:p>
            <a:pPr defTabSz="509337">
              <a:defRPr/>
            </a:pPr>
            <a:r>
              <a:rPr lang="en-US" sz="1600" dirty="0">
                <a:latin typeface="Arial" pitchFamily="34" charset="0"/>
                <a:cs typeface="Arial" pitchFamily="34" charset="0"/>
              </a:rPr>
              <a:t>Where are you moving?</a:t>
            </a:r>
          </a:p>
          <a:p>
            <a:pPr defTabSz="509337">
              <a:defRPr/>
            </a:pPr>
            <a:r>
              <a:rPr lang="en-US" sz="1600" dirty="0">
                <a:latin typeface="Arial" pitchFamily="34" charset="0"/>
                <a:cs typeface="Arial" pitchFamily="34" charset="0"/>
              </a:rPr>
              <a:t>When would you like to have your house sold?</a:t>
            </a:r>
          </a:p>
          <a:p>
            <a:pPr defTabSz="509337">
              <a:defRPr/>
            </a:pPr>
            <a:r>
              <a:rPr lang="en-US" sz="1600" dirty="0">
                <a:latin typeface="Arial" pitchFamily="34" charset="0"/>
                <a:cs typeface="Arial" pitchFamily="34" charset="0"/>
              </a:rPr>
              <a:t>What is driving your deadline?</a:t>
            </a:r>
          </a:p>
          <a:p>
            <a:pPr defTabSz="509337">
              <a:defRPr/>
            </a:pPr>
            <a:r>
              <a:rPr lang="en-US" sz="1600" dirty="0">
                <a:latin typeface="Arial" pitchFamily="34" charset="0"/>
                <a:cs typeface="Arial" pitchFamily="34" charset="0"/>
              </a:rPr>
              <a:t>What challenges do you anticipate having?</a:t>
            </a:r>
          </a:p>
          <a:p>
            <a:pPr defTabSz="509337">
              <a:defRPr/>
            </a:pPr>
            <a:r>
              <a:rPr lang="en-US" sz="1600" i="1" dirty="0">
                <a:latin typeface="Arial" pitchFamily="34" charset="0"/>
                <a:cs typeface="Arial" pitchFamily="34" charset="0"/>
              </a:rPr>
              <a:t>(Refer to ERA Effective Questioning Using the 4 C’s)</a:t>
            </a:r>
            <a:endParaRPr lang="en-US" sz="1600" dirty="0">
              <a:latin typeface="Arial" pitchFamily="34" charset="0"/>
              <a:cs typeface="Arial" pitchFamily="34" charset="0"/>
            </a:endParaRPr>
          </a:p>
          <a:p>
            <a:pPr defTabSz="509337">
              <a:defRPr/>
            </a:pPr>
            <a:r>
              <a:rPr lang="en-US" sz="1600" i="1" dirty="0">
                <a:latin typeface="Arial" pitchFamily="34" charset="0"/>
                <a:cs typeface="Arial" pitchFamily="34" charset="0"/>
              </a:rPr>
              <a:t>(After determining the sellers’ motivation, restate to them in order to confirm your understanding is correct.)</a:t>
            </a:r>
            <a:endParaRPr lang="en-US" sz="1600" dirty="0">
              <a:latin typeface="Arial" pitchFamily="34" charset="0"/>
              <a:cs typeface="Arial" pitchFamily="34" charset="0"/>
            </a:endParaRPr>
          </a:p>
          <a:p>
            <a:pPr defTabSz="509337">
              <a:defRPr/>
            </a:pPr>
            <a:r>
              <a:rPr lang="en-US" sz="1600" dirty="0">
                <a:latin typeface="Arial" pitchFamily="34" charset="0"/>
                <a:cs typeface="Arial" pitchFamily="34" charset="0"/>
              </a:rPr>
              <a:t>If Motivation is Time:    So I will give you information and recommendations you need based on selling your house in (the timeframe they gave).    Does that sound right?</a:t>
            </a:r>
          </a:p>
          <a:p>
            <a:pPr defTabSz="509337">
              <a:defRPr/>
            </a:pPr>
            <a:r>
              <a:rPr lang="en-US" sz="1600" dirty="0">
                <a:latin typeface="Arial" pitchFamily="34" charset="0"/>
                <a:cs typeface="Arial" pitchFamily="34" charset="0"/>
              </a:rPr>
              <a:t>If Motivation is Price:  So I will give you information and recommendations you need based on selling your house in (the timeframe they gave), but getting your price is the most important factor.  Does that sound right? </a:t>
            </a:r>
          </a:p>
          <a:p>
            <a:pPr defTabSz="509337">
              <a:defRPr/>
            </a:pPr>
            <a:endParaRPr lang="en-US" sz="1600" dirty="0">
              <a:latin typeface="Arial" pitchFamily="34" charset="0"/>
              <a:cs typeface="Arial" pitchFamily="34" charset="0"/>
            </a:endParaRPr>
          </a:p>
        </p:txBody>
      </p:sp>
      <p:sp>
        <p:nvSpPr>
          <p:cNvPr id="19460" name="Slide Number Placeholder 3">
            <a:extLst>
              <a:ext uri="{FF2B5EF4-FFF2-40B4-BE49-F238E27FC236}">
                <a16:creationId xmlns:a16="http://schemas.microsoft.com/office/drawing/2014/main" id="{25DDAC43-300B-48D4-B7FA-A5C29BB7F0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42841" indent="-285708">
              <a:spcBef>
                <a:spcPct val="30000"/>
              </a:spcBef>
              <a:defRPr sz="1300">
                <a:solidFill>
                  <a:schemeClr val="tx1"/>
                </a:solidFill>
                <a:latin typeface="Calibri" panose="020F0502020204030204" pitchFamily="34" charset="0"/>
              </a:defRPr>
            </a:lvl2pPr>
            <a:lvl3pPr marL="1142832" indent="-228567">
              <a:spcBef>
                <a:spcPct val="30000"/>
              </a:spcBef>
              <a:defRPr sz="1300">
                <a:solidFill>
                  <a:schemeClr val="tx1"/>
                </a:solidFill>
                <a:latin typeface="Calibri" panose="020F0502020204030204" pitchFamily="34" charset="0"/>
              </a:defRPr>
            </a:lvl3pPr>
            <a:lvl4pPr marL="1599965" indent="-228567">
              <a:spcBef>
                <a:spcPct val="30000"/>
              </a:spcBef>
              <a:defRPr sz="1300">
                <a:solidFill>
                  <a:schemeClr val="tx1"/>
                </a:solidFill>
                <a:latin typeface="Calibri" panose="020F0502020204030204" pitchFamily="34" charset="0"/>
              </a:defRPr>
            </a:lvl4pPr>
            <a:lvl5pPr marL="2057098" indent="-228567">
              <a:spcBef>
                <a:spcPct val="30000"/>
              </a:spcBef>
              <a:defRPr sz="1300">
                <a:solidFill>
                  <a:schemeClr val="tx1"/>
                </a:solidFill>
                <a:latin typeface="Calibri" panose="020F0502020204030204" pitchFamily="34" charset="0"/>
              </a:defRPr>
            </a:lvl5pPr>
            <a:lvl6pPr marL="2514230" indent="-228567" eaLnBrk="0" fontAlgn="base" hangingPunct="0">
              <a:spcBef>
                <a:spcPct val="30000"/>
              </a:spcBef>
              <a:spcAft>
                <a:spcPct val="0"/>
              </a:spcAft>
              <a:defRPr sz="1300">
                <a:solidFill>
                  <a:schemeClr val="tx1"/>
                </a:solidFill>
                <a:latin typeface="Calibri" panose="020F0502020204030204" pitchFamily="34" charset="0"/>
              </a:defRPr>
            </a:lvl6pPr>
            <a:lvl7pPr marL="2971364" indent="-228567" eaLnBrk="0" fontAlgn="base" hangingPunct="0">
              <a:spcBef>
                <a:spcPct val="30000"/>
              </a:spcBef>
              <a:spcAft>
                <a:spcPct val="0"/>
              </a:spcAft>
              <a:defRPr sz="1300">
                <a:solidFill>
                  <a:schemeClr val="tx1"/>
                </a:solidFill>
                <a:latin typeface="Calibri" panose="020F0502020204030204" pitchFamily="34" charset="0"/>
              </a:defRPr>
            </a:lvl7pPr>
            <a:lvl8pPr marL="3428496" indent="-228567" eaLnBrk="0" fontAlgn="base" hangingPunct="0">
              <a:spcBef>
                <a:spcPct val="30000"/>
              </a:spcBef>
              <a:spcAft>
                <a:spcPct val="0"/>
              </a:spcAft>
              <a:defRPr sz="1300">
                <a:solidFill>
                  <a:schemeClr val="tx1"/>
                </a:solidFill>
                <a:latin typeface="Calibri" panose="020F0502020204030204" pitchFamily="34" charset="0"/>
              </a:defRPr>
            </a:lvl8pPr>
            <a:lvl9pPr marL="3885629" indent="-228567"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84470CCF-21A4-4FFF-9FEA-D6F93A22AA76}" type="slidenum">
              <a:rPr lang="en-US" altLang="en-US" sz="1200">
                <a:latin typeface="Arial" panose="020B0604020202020204" pitchFamily="34" charset="0"/>
              </a:rPr>
              <a:pPr>
                <a:spcBef>
                  <a:spcPct val="0"/>
                </a:spcBef>
              </a:pPr>
              <a:t>16</a:t>
            </a:fld>
            <a:endParaRPr lang="en-US" altLang="en-US" sz="1200"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3B453612-023F-4EA5-A589-E5B8A193F1CD}"/>
              </a:ext>
            </a:extLst>
          </p:cNvPr>
          <p:cNvGrpSpPr>
            <a:grpSpLocks/>
          </p:cNvGrpSpPr>
          <p:nvPr userDrawn="1"/>
        </p:nvGrpSpPr>
        <p:grpSpPr bwMode="auto">
          <a:xfrm>
            <a:off x="0" y="0"/>
            <a:ext cx="7772400" cy="10058400"/>
            <a:chOff x="0" y="-1"/>
            <a:chExt cx="9144000" cy="6858001"/>
          </a:xfrm>
        </p:grpSpPr>
        <p:sp>
          <p:nvSpPr>
            <p:cNvPr id="5" name="Rectangle 10">
              <a:extLst>
                <a:ext uri="{FF2B5EF4-FFF2-40B4-BE49-F238E27FC236}">
                  <a16:creationId xmlns:a16="http://schemas.microsoft.com/office/drawing/2014/main" id="{C35A926F-9DCF-465C-89C6-B391F14A75B3}"/>
                </a:ext>
              </a:extLst>
            </p:cNvPr>
            <p:cNvSpPr/>
            <p:nvPr userDrawn="1"/>
          </p:nvSpPr>
          <p:spPr>
            <a:xfrm>
              <a:off x="0" y="0"/>
              <a:ext cx="4419600" cy="6858000"/>
            </a:xfrm>
            <a:custGeom>
              <a:avLst/>
              <a:gdLst>
                <a:gd name="connsiteX0" fmla="*/ 0 w 4419600"/>
                <a:gd name="connsiteY0" fmla="*/ 0 h 6858000"/>
                <a:gd name="connsiteX1" fmla="*/ 4419600 w 4419600"/>
                <a:gd name="connsiteY1" fmla="*/ 0 h 6858000"/>
                <a:gd name="connsiteX2" fmla="*/ 4419600 w 4419600"/>
                <a:gd name="connsiteY2" fmla="*/ 6858000 h 6858000"/>
                <a:gd name="connsiteX3" fmla="*/ 0 w 4419600"/>
                <a:gd name="connsiteY3" fmla="*/ 6858000 h 6858000"/>
                <a:gd name="connsiteX4" fmla="*/ 0 w 4419600"/>
                <a:gd name="connsiteY4" fmla="*/ 0 h 6858000"/>
                <a:gd name="connsiteX0" fmla="*/ 0 w 4419600"/>
                <a:gd name="connsiteY0" fmla="*/ 0 h 6858000"/>
                <a:gd name="connsiteX1" fmla="*/ 2137576 w 4419600"/>
                <a:gd name="connsiteY1" fmla="*/ 0 h 6858000"/>
                <a:gd name="connsiteX2" fmla="*/ 4419600 w 4419600"/>
                <a:gd name="connsiteY2" fmla="*/ 6858000 h 6858000"/>
                <a:gd name="connsiteX3" fmla="*/ 0 w 4419600"/>
                <a:gd name="connsiteY3" fmla="*/ 6858000 h 6858000"/>
                <a:gd name="connsiteX4" fmla="*/ 0 w 44196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6858000">
                  <a:moveTo>
                    <a:pt x="0" y="0"/>
                  </a:moveTo>
                  <a:lnTo>
                    <a:pt x="2137576" y="0"/>
                  </a:lnTo>
                  <a:lnTo>
                    <a:pt x="4419600" y="6858000"/>
                  </a:lnTo>
                  <a:lnTo>
                    <a:pt x="0" y="6858000"/>
                  </a:lnTo>
                  <a:lnTo>
                    <a:pt x="0" y="0"/>
                  </a:lnTo>
                  <a:close/>
                </a:path>
              </a:pathLst>
            </a:custGeom>
            <a:gradFill flip="none" rotWithShape="1">
              <a:gsLst>
                <a:gs pos="100000">
                  <a:srgbClr val="0C0521"/>
                </a:gs>
                <a:gs pos="70000">
                  <a:srgbClr val="250E6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ectangle 5">
              <a:extLst>
                <a:ext uri="{FF2B5EF4-FFF2-40B4-BE49-F238E27FC236}">
                  <a16:creationId xmlns:a16="http://schemas.microsoft.com/office/drawing/2014/main" id="{AD5D5CD5-E453-4114-BF6A-3B5B60B65CA1}"/>
                </a:ext>
              </a:extLst>
            </p:cNvPr>
            <p:cNvSpPr/>
            <p:nvPr userDrawn="1"/>
          </p:nvSpPr>
          <p:spPr>
            <a:xfrm>
              <a:off x="2513853" y="6743267"/>
              <a:ext cx="6630147" cy="114733"/>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ectangle 11">
              <a:extLst>
                <a:ext uri="{FF2B5EF4-FFF2-40B4-BE49-F238E27FC236}">
                  <a16:creationId xmlns:a16="http://schemas.microsoft.com/office/drawing/2014/main" id="{31A316B8-FF67-4C1C-81F0-B4163EE40DA8}"/>
                </a:ext>
              </a:extLst>
            </p:cNvPr>
            <p:cNvSpPr/>
            <p:nvPr userDrawn="1"/>
          </p:nvSpPr>
          <p:spPr>
            <a:xfrm>
              <a:off x="4379633" y="6743267"/>
              <a:ext cx="4764367" cy="114733"/>
            </a:xfrm>
            <a:custGeom>
              <a:avLst/>
              <a:gdLst>
                <a:gd name="connsiteX0" fmla="*/ 0 w 4800600"/>
                <a:gd name="connsiteY0" fmla="*/ 0 h 114299"/>
                <a:gd name="connsiteX1" fmla="*/ 4800600 w 4800600"/>
                <a:gd name="connsiteY1" fmla="*/ 0 h 114299"/>
                <a:gd name="connsiteX2" fmla="*/ 4800600 w 4800600"/>
                <a:gd name="connsiteY2" fmla="*/ 114299 h 114299"/>
                <a:gd name="connsiteX3" fmla="*/ 0 w 4800600"/>
                <a:gd name="connsiteY3" fmla="*/ 114299 h 114299"/>
                <a:gd name="connsiteX4" fmla="*/ 0 w 4800600"/>
                <a:gd name="connsiteY4" fmla="*/ 0 h 114299"/>
                <a:gd name="connsiteX0" fmla="*/ 35169 w 4800600"/>
                <a:gd name="connsiteY0" fmla="*/ 0 h 114299"/>
                <a:gd name="connsiteX1" fmla="*/ 4800600 w 4800600"/>
                <a:gd name="connsiteY1" fmla="*/ 0 h 114299"/>
                <a:gd name="connsiteX2" fmla="*/ 4800600 w 4800600"/>
                <a:gd name="connsiteY2" fmla="*/ 114299 h 114299"/>
                <a:gd name="connsiteX3" fmla="*/ 0 w 4800600"/>
                <a:gd name="connsiteY3" fmla="*/ 114299 h 114299"/>
                <a:gd name="connsiteX4" fmla="*/ 35169 w 4800600"/>
                <a:gd name="connsiteY4" fmla="*/ 0 h 114299"/>
                <a:gd name="connsiteX0" fmla="*/ 0 w 4765431"/>
                <a:gd name="connsiteY0" fmla="*/ 0 h 114299"/>
                <a:gd name="connsiteX1" fmla="*/ 4765431 w 4765431"/>
                <a:gd name="connsiteY1" fmla="*/ 0 h 114299"/>
                <a:gd name="connsiteX2" fmla="*/ 4765431 w 4765431"/>
                <a:gd name="connsiteY2" fmla="*/ 114299 h 114299"/>
                <a:gd name="connsiteX3" fmla="*/ 25121 w 4765431"/>
                <a:gd name="connsiteY3" fmla="*/ 114299 h 114299"/>
                <a:gd name="connsiteX4" fmla="*/ 0 w 4765431"/>
                <a:gd name="connsiteY4" fmla="*/ 0 h 114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431" h="114299">
                  <a:moveTo>
                    <a:pt x="0" y="0"/>
                  </a:moveTo>
                  <a:lnTo>
                    <a:pt x="4765431" y="0"/>
                  </a:lnTo>
                  <a:lnTo>
                    <a:pt x="4765431" y="114299"/>
                  </a:lnTo>
                  <a:lnTo>
                    <a:pt x="25121" y="114299"/>
                  </a:lnTo>
                  <a:lnTo>
                    <a:pt x="0" y="0"/>
                  </a:lnTo>
                  <a:close/>
                </a:path>
              </a:pathLst>
            </a:cu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Rectangle 7">
              <a:extLst>
                <a:ext uri="{FF2B5EF4-FFF2-40B4-BE49-F238E27FC236}">
                  <a16:creationId xmlns:a16="http://schemas.microsoft.com/office/drawing/2014/main" id="{A5469882-D5FC-41F3-BB03-C33E285A9A86}"/>
                </a:ext>
              </a:extLst>
            </p:cNvPr>
            <p:cNvSpPr/>
            <p:nvPr userDrawn="1"/>
          </p:nvSpPr>
          <p:spPr>
            <a:xfrm rot="10800000">
              <a:off x="0" y="-1"/>
              <a:ext cx="6630147" cy="114733"/>
            </a:xfrm>
            <a:prstGeom prst="rect">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 name="Right Triangle 8">
              <a:extLst>
                <a:ext uri="{FF2B5EF4-FFF2-40B4-BE49-F238E27FC236}">
                  <a16:creationId xmlns:a16="http://schemas.microsoft.com/office/drawing/2014/main" id="{DD0F1B46-D745-4801-8A7B-0218B30C0F9B}"/>
                </a:ext>
              </a:extLst>
            </p:cNvPr>
            <p:cNvSpPr/>
            <p:nvPr userDrawn="1"/>
          </p:nvSpPr>
          <p:spPr>
            <a:xfrm rot="10800000" flipH="1">
              <a:off x="6630147" y="-1"/>
              <a:ext cx="341780" cy="114733"/>
            </a:xfrm>
            <a:prstGeom prst="rtTriangle">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0" name="Right Triangle 9">
              <a:extLst>
                <a:ext uri="{FF2B5EF4-FFF2-40B4-BE49-F238E27FC236}">
                  <a16:creationId xmlns:a16="http://schemas.microsoft.com/office/drawing/2014/main" id="{1661EFAF-D095-4973-940A-1B90B9FB8189}"/>
                </a:ext>
              </a:extLst>
            </p:cNvPr>
            <p:cNvSpPr/>
            <p:nvPr userDrawn="1"/>
          </p:nvSpPr>
          <p:spPr>
            <a:xfrm flipH="1">
              <a:off x="2172074" y="6743267"/>
              <a:ext cx="341779" cy="114733"/>
            </a:xfrm>
            <a:prstGeom prst="rtTriangle">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1" name="Rectangle 6">
              <a:extLst>
                <a:ext uri="{FF2B5EF4-FFF2-40B4-BE49-F238E27FC236}">
                  <a16:creationId xmlns:a16="http://schemas.microsoft.com/office/drawing/2014/main" id="{BC56C6E4-0627-4D25-B5CA-C80B2D3E87AD}"/>
                </a:ext>
              </a:extLst>
            </p:cNvPr>
            <p:cNvSpPr/>
            <p:nvPr userDrawn="1"/>
          </p:nvSpPr>
          <p:spPr>
            <a:xfrm rot="10800000">
              <a:off x="0" y="-1"/>
              <a:ext cx="2172074" cy="114733"/>
            </a:xfrm>
            <a:custGeom>
              <a:avLst/>
              <a:gdLst>
                <a:gd name="connsiteX0" fmla="*/ 0 w 2171700"/>
                <a:gd name="connsiteY0" fmla="*/ 0 h 114300"/>
                <a:gd name="connsiteX1" fmla="*/ 2171700 w 2171700"/>
                <a:gd name="connsiteY1" fmla="*/ 0 h 114300"/>
                <a:gd name="connsiteX2" fmla="*/ 2171700 w 2171700"/>
                <a:gd name="connsiteY2" fmla="*/ 114300 h 114300"/>
                <a:gd name="connsiteX3" fmla="*/ 0 w 2171700"/>
                <a:gd name="connsiteY3" fmla="*/ 114300 h 114300"/>
                <a:gd name="connsiteX4" fmla="*/ 0 w 2171700"/>
                <a:gd name="connsiteY4" fmla="*/ 0 h 114300"/>
                <a:gd name="connsiteX0" fmla="*/ 0 w 2171700"/>
                <a:gd name="connsiteY0" fmla="*/ 0 h 114300"/>
                <a:gd name="connsiteX1" fmla="*/ 2171700 w 2171700"/>
                <a:gd name="connsiteY1" fmla="*/ 0 h 114300"/>
                <a:gd name="connsiteX2" fmla="*/ 2171700 w 2171700"/>
                <a:gd name="connsiteY2" fmla="*/ 114300 h 114300"/>
                <a:gd name="connsiteX3" fmla="*/ 42285 w 2171700"/>
                <a:gd name="connsiteY3" fmla="*/ 114300 h 114300"/>
                <a:gd name="connsiteX4" fmla="*/ 0 w 2171700"/>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700" h="114300">
                  <a:moveTo>
                    <a:pt x="0" y="0"/>
                  </a:moveTo>
                  <a:lnTo>
                    <a:pt x="2171700" y="0"/>
                  </a:lnTo>
                  <a:lnTo>
                    <a:pt x="2171700" y="114300"/>
                  </a:lnTo>
                  <a:lnTo>
                    <a:pt x="42285" y="114300"/>
                  </a:lnTo>
                  <a:lnTo>
                    <a:pt x="0" y="0"/>
                  </a:ln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2" name="TextBox 11">
              <a:extLst>
                <a:ext uri="{FF2B5EF4-FFF2-40B4-BE49-F238E27FC236}">
                  <a16:creationId xmlns:a16="http://schemas.microsoft.com/office/drawing/2014/main" id="{D0E33A66-41D7-421D-B764-4984348DAD02}"/>
                </a:ext>
              </a:extLst>
            </p:cNvPr>
            <p:cNvSpPr txBox="1"/>
            <p:nvPr userDrawn="1"/>
          </p:nvSpPr>
          <p:spPr>
            <a:xfrm>
              <a:off x="5942853" y="6124142"/>
              <a:ext cx="2930339" cy="157385"/>
            </a:xfrm>
            <a:prstGeom prst="rect">
              <a:avLst/>
            </a:prstGeom>
            <a:noFill/>
          </p:spPr>
          <p:txBody>
            <a:bodyPr>
              <a:spAutoFit/>
            </a:bodyPr>
            <a:lstStyle/>
            <a:p>
              <a:pPr algn="r" eaLnBrk="1" hangingPunct="1">
                <a:defRPr/>
              </a:pPr>
              <a:r>
                <a:rPr lang="en-US" sz="900" b="1" dirty="0">
                  <a:solidFill>
                    <a:srgbClr val="250E62"/>
                  </a:solidFill>
                </a:rPr>
                <a:t>Welcome to the New ERA</a:t>
              </a:r>
              <a:r>
                <a:rPr lang="en-US" sz="525" b="1" spc="98" dirty="0">
                  <a:solidFill>
                    <a:srgbClr val="250E62"/>
                  </a:solidFill>
                </a:rPr>
                <a:t>®</a:t>
              </a:r>
              <a:endParaRPr lang="en-US" sz="750" b="1" spc="98" dirty="0">
                <a:solidFill>
                  <a:srgbClr val="250E62"/>
                </a:solidFill>
              </a:endParaRPr>
            </a:p>
          </p:txBody>
        </p:sp>
      </p:grpSp>
      <p:pic>
        <p:nvPicPr>
          <p:cNvPr id="13" name="Picture 2" descr="V:\Marketing\2014 Brand ReImage\Creative\FINAL REGISTERED ERA LOGOS\ERA_CMYK_REV_RegMark.png">
            <a:extLst>
              <a:ext uri="{FF2B5EF4-FFF2-40B4-BE49-F238E27FC236}">
                <a16:creationId xmlns:a16="http://schemas.microsoft.com/office/drawing/2014/main" id="{B385C850-1E8F-462B-AD99-93B3DFA6BE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0714" y="2471740"/>
            <a:ext cx="1233487"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340978" y="3062569"/>
            <a:ext cx="4010906" cy="2278153"/>
          </a:xfrm>
        </p:spPr>
        <p:txBody>
          <a:bodyPr/>
          <a:lstStyle>
            <a:lvl1pPr>
              <a:defRPr b="1"/>
            </a:lvl1pPr>
          </a:lstStyle>
          <a:p>
            <a:r>
              <a:rPr lang="en-US" dirty="0"/>
              <a:t>Click to edit Master title style</a:t>
            </a:r>
          </a:p>
        </p:txBody>
      </p:sp>
      <p:sp>
        <p:nvSpPr>
          <p:cNvPr id="3" name="Subtitle 2"/>
          <p:cNvSpPr>
            <a:spLocks noGrp="1"/>
          </p:cNvSpPr>
          <p:nvPr>
            <p:ph type="subTitle" idx="1"/>
          </p:nvPr>
        </p:nvSpPr>
        <p:spPr>
          <a:xfrm>
            <a:off x="3340978" y="5569671"/>
            <a:ext cx="4002207" cy="1125941"/>
          </a:xfrm>
        </p:spPr>
        <p:txBody>
          <a:bodyPr>
            <a:normAutofit/>
          </a:bodyPr>
          <a:lstStyle>
            <a:lvl1pPr marL="0" indent="0" algn="ctr">
              <a:buNone/>
              <a:defRPr sz="1500" b="1" cap="all" spc="150" baseline="0">
                <a:solidFill>
                  <a:srgbClr val="5F5F5F"/>
                </a:solidFill>
              </a:defRPr>
            </a:lvl1pPr>
            <a:lvl2pPr marL="342834" indent="0" algn="ctr">
              <a:buNone/>
              <a:defRPr>
                <a:solidFill>
                  <a:schemeClr val="tx1">
                    <a:tint val="75000"/>
                  </a:schemeClr>
                </a:solidFill>
              </a:defRPr>
            </a:lvl2pPr>
            <a:lvl3pPr marL="685665" indent="0" algn="ctr">
              <a:buNone/>
              <a:defRPr>
                <a:solidFill>
                  <a:schemeClr val="tx1">
                    <a:tint val="75000"/>
                  </a:schemeClr>
                </a:solidFill>
              </a:defRPr>
            </a:lvl3pPr>
            <a:lvl4pPr marL="1028498" indent="0" algn="ctr">
              <a:buNone/>
              <a:defRPr>
                <a:solidFill>
                  <a:schemeClr val="tx1">
                    <a:tint val="75000"/>
                  </a:schemeClr>
                </a:solidFill>
              </a:defRPr>
            </a:lvl4pPr>
            <a:lvl5pPr marL="1371330" indent="0" algn="ctr">
              <a:buNone/>
              <a:defRPr>
                <a:solidFill>
                  <a:schemeClr val="tx1">
                    <a:tint val="75000"/>
                  </a:schemeClr>
                </a:solidFill>
              </a:defRPr>
            </a:lvl5pPr>
            <a:lvl6pPr marL="1714162" indent="0" algn="ctr">
              <a:buNone/>
              <a:defRPr>
                <a:solidFill>
                  <a:schemeClr val="tx1">
                    <a:tint val="75000"/>
                  </a:schemeClr>
                </a:solidFill>
              </a:defRPr>
            </a:lvl6pPr>
            <a:lvl7pPr marL="2056994" indent="0" algn="ctr">
              <a:buNone/>
              <a:defRPr>
                <a:solidFill>
                  <a:schemeClr val="tx1">
                    <a:tint val="75000"/>
                  </a:schemeClr>
                </a:solidFill>
              </a:defRPr>
            </a:lvl7pPr>
            <a:lvl8pPr marL="2399825" indent="0" algn="ctr">
              <a:buNone/>
              <a:defRPr>
                <a:solidFill>
                  <a:schemeClr val="tx1">
                    <a:tint val="75000"/>
                  </a:schemeClr>
                </a:solidFill>
              </a:defRPr>
            </a:lvl8pPr>
            <a:lvl9pPr marL="2742659" indent="0" algn="ctr">
              <a:buNone/>
              <a:defRPr>
                <a:solidFill>
                  <a:schemeClr val="tx1">
                    <a:tint val="75000"/>
                  </a:schemeClr>
                </a:solidFill>
              </a:defRPr>
            </a:lvl9pPr>
          </a:lstStyle>
          <a:p>
            <a:r>
              <a:rPr lang="en-US" dirty="0"/>
              <a:t>Click to edit Master subtitle style</a:t>
            </a:r>
          </a:p>
        </p:txBody>
      </p:sp>
      <p:sp>
        <p:nvSpPr>
          <p:cNvPr id="14" name="Date Placeholder 3">
            <a:extLst>
              <a:ext uri="{FF2B5EF4-FFF2-40B4-BE49-F238E27FC236}">
                <a16:creationId xmlns:a16="http://schemas.microsoft.com/office/drawing/2014/main" id="{F5F4C288-59CC-47AD-9C5C-7EF08D727470}"/>
              </a:ext>
            </a:extLst>
          </p:cNvPr>
          <p:cNvSpPr>
            <a:spLocks noGrp="1"/>
          </p:cNvSpPr>
          <p:nvPr>
            <p:ph type="dt" sz="half" idx="10"/>
          </p:nvPr>
        </p:nvSpPr>
        <p:spPr>
          <a:xfrm>
            <a:off x="388939" y="9323390"/>
            <a:ext cx="2428875" cy="534987"/>
          </a:xfrm>
        </p:spPr>
        <p:txBody>
          <a:bodyPr/>
          <a:lstStyle>
            <a:lvl1pPr>
              <a:defRPr/>
            </a:lvl1pPr>
          </a:lstStyle>
          <a:p>
            <a:pPr>
              <a:defRPr/>
            </a:pPr>
            <a:fld id="{161E14BD-6400-4D70-A046-4CFCD0E3731E}" type="datetimeFigureOut">
              <a:rPr lang="en-US"/>
              <a:pPr>
                <a:defRPr/>
              </a:pPr>
              <a:t>5/19/2022</a:t>
            </a:fld>
            <a:endParaRPr lang="en-US" dirty="0"/>
          </a:p>
        </p:txBody>
      </p:sp>
      <p:sp>
        <p:nvSpPr>
          <p:cNvPr id="15" name="Footer Placeholder 4">
            <a:extLst>
              <a:ext uri="{FF2B5EF4-FFF2-40B4-BE49-F238E27FC236}">
                <a16:creationId xmlns:a16="http://schemas.microsoft.com/office/drawing/2014/main" id="{DF3D6D1B-1E37-46F2-8663-26C51EE48EC5}"/>
              </a:ext>
            </a:extLst>
          </p:cNvPr>
          <p:cNvSpPr>
            <a:spLocks noGrp="1"/>
          </p:cNvSpPr>
          <p:nvPr>
            <p:ph type="ftr" sz="quarter" idx="11"/>
          </p:nvPr>
        </p:nvSpPr>
        <p:spPr>
          <a:xfrm>
            <a:off x="392113" y="8729665"/>
            <a:ext cx="2425700" cy="534987"/>
          </a:xfrm>
        </p:spPr>
        <p:txBody>
          <a:bodyPr/>
          <a:lstStyle>
            <a:lvl1pPr algn="l">
              <a:defRPr/>
            </a:lvl1pPr>
          </a:lstStyle>
          <a:p>
            <a:pPr>
              <a:defRPr/>
            </a:pPr>
            <a:endParaRPr lang="en-US" dirty="0"/>
          </a:p>
        </p:txBody>
      </p:sp>
      <p:sp>
        <p:nvSpPr>
          <p:cNvPr id="16" name="Slide Number Placeholder 5">
            <a:extLst>
              <a:ext uri="{FF2B5EF4-FFF2-40B4-BE49-F238E27FC236}">
                <a16:creationId xmlns:a16="http://schemas.microsoft.com/office/drawing/2014/main" id="{4EFA2F36-ACF1-456F-B73A-04DFD337481C}"/>
              </a:ext>
            </a:extLst>
          </p:cNvPr>
          <p:cNvSpPr>
            <a:spLocks noGrp="1"/>
          </p:cNvSpPr>
          <p:nvPr>
            <p:ph type="sldNum" sz="quarter" idx="12"/>
          </p:nvPr>
        </p:nvSpPr>
        <p:spPr>
          <a:xfrm>
            <a:off x="5708651" y="9323390"/>
            <a:ext cx="1812925" cy="534987"/>
          </a:xfrm>
        </p:spPr>
        <p:txBody>
          <a:bodyPr/>
          <a:lstStyle>
            <a:lvl1pPr>
              <a:defRPr/>
            </a:lvl1pPr>
          </a:lstStyle>
          <a:p>
            <a:pPr>
              <a:defRPr/>
            </a:pPr>
            <a:fld id="{52587F49-73EA-4878-991D-73D196F0B0FC}" type="slidenum">
              <a:rPr lang="en-US" altLang="en-US"/>
              <a:pPr>
                <a:defRPr/>
              </a:pPr>
              <a:t>‹#›</a:t>
            </a:fld>
            <a:endParaRPr lang="en-US" altLang="en-US" dirty="0"/>
          </a:p>
        </p:txBody>
      </p:sp>
    </p:spTree>
    <p:extLst>
      <p:ext uri="{BB962C8B-B14F-4D97-AF65-F5344CB8AC3E}">
        <p14:creationId xmlns:p14="http://schemas.microsoft.com/office/powerpoint/2010/main" val="674517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Grey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4786F2-E505-4F29-862C-20F837BE5469}"/>
              </a:ext>
            </a:extLst>
          </p:cNvPr>
          <p:cNvSpPr/>
          <p:nvPr userDrawn="1"/>
        </p:nvSpPr>
        <p:spPr>
          <a:xfrm>
            <a:off x="0" y="0"/>
            <a:ext cx="7772400" cy="10058400"/>
          </a:xfrm>
          <a:prstGeom prst="rect">
            <a:avLst/>
          </a:prstGeom>
          <a:gradFill flip="none" rotWithShape="1">
            <a:gsLst>
              <a:gs pos="100000">
                <a:schemeClr val="tx1">
                  <a:lumMod val="85000"/>
                  <a:lumOff val="15000"/>
                </a:schemeClr>
              </a:gs>
              <a:gs pos="70000">
                <a:schemeClr val="tx1">
                  <a:lumMod val="75000"/>
                  <a:lumOff val="2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Rectangle 4">
            <a:extLst>
              <a:ext uri="{FF2B5EF4-FFF2-40B4-BE49-F238E27FC236}">
                <a16:creationId xmlns:a16="http://schemas.microsoft.com/office/drawing/2014/main" id="{37C9DC0A-EBFD-484C-B1B0-992396E0F147}"/>
              </a:ext>
            </a:extLst>
          </p:cNvPr>
          <p:cNvSpPr/>
          <p:nvPr userDrawn="1"/>
        </p:nvSpPr>
        <p:spPr>
          <a:xfrm>
            <a:off x="2136775" y="9890127"/>
            <a:ext cx="5635625" cy="16827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ight Triangle 5">
            <a:extLst>
              <a:ext uri="{FF2B5EF4-FFF2-40B4-BE49-F238E27FC236}">
                <a16:creationId xmlns:a16="http://schemas.microsoft.com/office/drawing/2014/main" id="{17D34756-BF26-4824-BC23-FFBD41117681}"/>
              </a:ext>
            </a:extLst>
          </p:cNvPr>
          <p:cNvSpPr/>
          <p:nvPr userDrawn="1"/>
        </p:nvSpPr>
        <p:spPr>
          <a:xfrm flipH="1">
            <a:off x="1846263" y="9890127"/>
            <a:ext cx="290512" cy="168275"/>
          </a:xfrm>
          <a:prstGeom prst="rtTriangle">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ectangle 6">
            <a:extLst>
              <a:ext uri="{FF2B5EF4-FFF2-40B4-BE49-F238E27FC236}">
                <a16:creationId xmlns:a16="http://schemas.microsoft.com/office/drawing/2014/main" id="{83468EBD-9D9E-44E4-B7FC-0DE07387640D}"/>
              </a:ext>
            </a:extLst>
          </p:cNvPr>
          <p:cNvSpPr/>
          <p:nvPr userDrawn="1"/>
        </p:nvSpPr>
        <p:spPr>
          <a:xfrm rot="10800000">
            <a:off x="1" y="2"/>
            <a:ext cx="5635625" cy="16827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Right Triangle 7">
            <a:extLst>
              <a:ext uri="{FF2B5EF4-FFF2-40B4-BE49-F238E27FC236}">
                <a16:creationId xmlns:a16="http://schemas.microsoft.com/office/drawing/2014/main" id="{DF7F1437-3762-4921-B758-103D068A9BD6}"/>
              </a:ext>
            </a:extLst>
          </p:cNvPr>
          <p:cNvSpPr/>
          <p:nvPr userDrawn="1"/>
        </p:nvSpPr>
        <p:spPr>
          <a:xfrm rot="10800000" flipH="1">
            <a:off x="5635626" y="2"/>
            <a:ext cx="290513" cy="168275"/>
          </a:xfrm>
          <a:prstGeom prst="rtTriangle">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 name="Rectangle 8">
            <a:extLst>
              <a:ext uri="{FF2B5EF4-FFF2-40B4-BE49-F238E27FC236}">
                <a16:creationId xmlns:a16="http://schemas.microsoft.com/office/drawing/2014/main" id="{3C9F552E-891B-4F97-B70E-1A3E9F98488F}"/>
              </a:ext>
            </a:extLst>
          </p:cNvPr>
          <p:cNvSpPr/>
          <p:nvPr userDrawn="1"/>
        </p:nvSpPr>
        <p:spPr>
          <a:xfrm>
            <a:off x="369889" y="1419225"/>
            <a:ext cx="2027237" cy="139700"/>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Title 1"/>
          <p:cNvSpPr>
            <a:spLocks noGrp="1"/>
          </p:cNvSpPr>
          <p:nvPr>
            <p:ph type="title"/>
          </p:nvPr>
        </p:nvSpPr>
        <p:spPr>
          <a:xfrm>
            <a:off x="290020" y="402804"/>
            <a:ext cx="6287524" cy="978352"/>
          </a:xfrm>
        </p:spPr>
        <p:txBody>
          <a:bodyPr>
            <a:noAutofit/>
          </a:bodyPr>
          <a:lstStyle>
            <a:lvl1pPr algn="l">
              <a:defRPr sz="21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8621" y="2346971"/>
            <a:ext cx="7131584" cy="66380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092D977D-FB74-45BD-8555-67DB291BC2E4}"/>
              </a:ext>
            </a:extLst>
          </p:cNvPr>
          <p:cNvSpPr>
            <a:spLocks noGrp="1"/>
          </p:cNvSpPr>
          <p:nvPr>
            <p:ph type="dt" sz="half" idx="10"/>
          </p:nvPr>
        </p:nvSpPr>
        <p:spPr/>
        <p:txBody>
          <a:bodyPr/>
          <a:lstStyle>
            <a:lvl1pPr>
              <a:defRPr/>
            </a:lvl1pPr>
          </a:lstStyle>
          <a:p>
            <a:pPr>
              <a:defRPr/>
            </a:pPr>
            <a:fld id="{40C2FEF8-5DAE-44F1-AB2C-C94CBED503EA}" type="datetimeFigureOut">
              <a:rPr lang="en-US"/>
              <a:pPr>
                <a:defRPr/>
              </a:pPr>
              <a:t>5/19/2022</a:t>
            </a:fld>
            <a:endParaRPr lang="en-US" dirty="0"/>
          </a:p>
        </p:txBody>
      </p:sp>
      <p:sp>
        <p:nvSpPr>
          <p:cNvPr id="11" name="Footer Placeholder 4">
            <a:extLst>
              <a:ext uri="{FF2B5EF4-FFF2-40B4-BE49-F238E27FC236}">
                <a16:creationId xmlns:a16="http://schemas.microsoft.com/office/drawing/2014/main" id="{D5054342-F709-4A26-9D7C-FADE1794C296}"/>
              </a:ext>
            </a:extLst>
          </p:cNvPr>
          <p:cNvSpPr>
            <a:spLocks noGrp="1"/>
          </p:cNvSpPr>
          <p:nvPr>
            <p:ph type="ftr" sz="quarter" idx="11"/>
          </p:nvPr>
        </p:nvSpPr>
        <p:spPr/>
        <p:txBody>
          <a:bodyPr/>
          <a:lstStyle>
            <a:lvl1pPr>
              <a:defRPr/>
            </a:lvl1pPr>
          </a:lstStyle>
          <a:p>
            <a:pPr>
              <a:defRPr/>
            </a:pPr>
            <a:endParaRPr lang="en-US" dirty="0"/>
          </a:p>
        </p:txBody>
      </p:sp>
      <p:sp>
        <p:nvSpPr>
          <p:cNvPr id="12" name="Slide Number Placeholder 5">
            <a:extLst>
              <a:ext uri="{FF2B5EF4-FFF2-40B4-BE49-F238E27FC236}">
                <a16:creationId xmlns:a16="http://schemas.microsoft.com/office/drawing/2014/main" id="{7E0C316F-A920-4349-9461-E89A4A36A1A7}"/>
              </a:ext>
            </a:extLst>
          </p:cNvPr>
          <p:cNvSpPr>
            <a:spLocks noGrp="1"/>
          </p:cNvSpPr>
          <p:nvPr>
            <p:ph type="sldNum" sz="quarter" idx="12"/>
          </p:nvPr>
        </p:nvSpPr>
        <p:spPr/>
        <p:txBody>
          <a:bodyPr/>
          <a:lstStyle>
            <a:lvl1pPr>
              <a:defRPr/>
            </a:lvl1pPr>
          </a:lstStyle>
          <a:p>
            <a:pPr>
              <a:defRPr/>
            </a:pPr>
            <a:fld id="{86B7D3FB-10F1-42CA-AFD8-EC341E5B4075}" type="slidenum">
              <a:rPr lang="en-US" altLang="en-US"/>
              <a:pPr>
                <a:defRPr/>
              </a:pPr>
              <a:t>‹#›</a:t>
            </a:fld>
            <a:endParaRPr lang="en-US" altLang="en-US" dirty="0"/>
          </a:p>
        </p:txBody>
      </p:sp>
    </p:spTree>
    <p:extLst>
      <p:ext uri="{BB962C8B-B14F-4D97-AF65-F5344CB8AC3E}">
        <p14:creationId xmlns:p14="http://schemas.microsoft.com/office/powerpoint/2010/main" val="469206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y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5EB062-857D-4466-9AAB-7228A68C6B19}"/>
              </a:ext>
            </a:extLst>
          </p:cNvPr>
          <p:cNvSpPr/>
          <p:nvPr userDrawn="1"/>
        </p:nvSpPr>
        <p:spPr>
          <a:xfrm>
            <a:off x="0" y="0"/>
            <a:ext cx="7772400" cy="10058400"/>
          </a:xfrm>
          <a:prstGeom prst="rect">
            <a:avLst/>
          </a:prstGeom>
          <a:gradFill flip="none" rotWithShape="1">
            <a:gsLst>
              <a:gs pos="100000">
                <a:schemeClr val="tx1">
                  <a:lumMod val="85000"/>
                  <a:lumOff val="15000"/>
                </a:schemeClr>
              </a:gs>
              <a:gs pos="70000">
                <a:schemeClr val="tx1">
                  <a:lumMod val="75000"/>
                  <a:lumOff val="2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 name="Rectangle 2">
            <a:extLst>
              <a:ext uri="{FF2B5EF4-FFF2-40B4-BE49-F238E27FC236}">
                <a16:creationId xmlns:a16="http://schemas.microsoft.com/office/drawing/2014/main" id="{0F33DBA5-200E-4413-879A-FF015B61D4BC}"/>
              </a:ext>
            </a:extLst>
          </p:cNvPr>
          <p:cNvSpPr/>
          <p:nvPr userDrawn="1"/>
        </p:nvSpPr>
        <p:spPr>
          <a:xfrm>
            <a:off x="2136775" y="9890127"/>
            <a:ext cx="5635625" cy="16827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 name="Right Triangle 3">
            <a:extLst>
              <a:ext uri="{FF2B5EF4-FFF2-40B4-BE49-F238E27FC236}">
                <a16:creationId xmlns:a16="http://schemas.microsoft.com/office/drawing/2014/main" id="{B3C1B61C-4004-4FB3-930B-18F67AE4D48C}"/>
              </a:ext>
            </a:extLst>
          </p:cNvPr>
          <p:cNvSpPr/>
          <p:nvPr userDrawn="1"/>
        </p:nvSpPr>
        <p:spPr>
          <a:xfrm flipH="1">
            <a:off x="1846263" y="9890127"/>
            <a:ext cx="290512" cy="168275"/>
          </a:xfrm>
          <a:prstGeom prst="rtTriangle">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Rectangle 4">
            <a:extLst>
              <a:ext uri="{FF2B5EF4-FFF2-40B4-BE49-F238E27FC236}">
                <a16:creationId xmlns:a16="http://schemas.microsoft.com/office/drawing/2014/main" id="{2BF4CB99-B758-41F6-8C7B-8754089AB837}"/>
              </a:ext>
            </a:extLst>
          </p:cNvPr>
          <p:cNvSpPr/>
          <p:nvPr userDrawn="1"/>
        </p:nvSpPr>
        <p:spPr>
          <a:xfrm rot="10800000">
            <a:off x="1" y="2"/>
            <a:ext cx="5635625" cy="16827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ight Triangle 5">
            <a:extLst>
              <a:ext uri="{FF2B5EF4-FFF2-40B4-BE49-F238E27FC236}">
                <a16:creationId xmlns:a16="http://schemas.microsoft.com/office/drawing/2014/main" id="{D31C3DCD-2A06-4558-8737-494B04F16309}"/>
              </a:ext>
            </a:extLst>
          </p:cNvPr>
          <p:cNvSpPr/>
          <p:nvPr userDrawn="1"/>
        </p:nvSpPr>
        <p:spPr>
          <a:xfrm rot="10800000" flipH="1">
            <a:off x="5635626" y="2"/>
            <a:ext cx="290513" cy="168275"/>
          </a:xfrm>
          <a:prstGeom prst="rtTriangle">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7" name="Picture 2">
            <a:extLst>
              <a:ext uri="{FF2B5EF4-FFF2-40B4-BE49-F238E27FC236}">
                <a16:creationId xmlns:a16="http://schemas.microsoft.com/office/drawing/2014/main" id="{CEB51CA2-C699-4C23-8BE8-805F70E032D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9588" y="368300"/>
            <a:ext cx="6604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3">
            <a:extLst>
              <a:ext uri="{FF2B5EF4-FFF2-40B4-BE49-F238E27FC236}">
                <a16:creationId xmlns:a16="http://schemas.microsoft.com/office/drawing/2014/main" id="{90FA4F18-24F7-463C-9EF5-6533261BBF65}"/>
              </a:ext>
            </a:extLst>
          </p:cNvPr>
          <p:cNvSpPr>
            <a:spLocks noGrp="1"/>
          </p:cNvSpPr>
          <p:nvPr>
            <p:ph type="dt" sz="half" idx="10"/>
          </p:nvPr>
        </p:nvSpPr>
        <p:spPr/>
        <p:txBody>
          <a:bodyPr/>
          <a:lstStyle>
            <a:lvl1pPr>
              <a:defRPr/>
            </a:lvl1pPr>
          </a:lstStyle>
          <a:p>
            <a:pPr>
              <a:defRPr/>
            </a:pPr>
            <a:fld id="{7F19C859-5FF1-440A-AF1E-7A9B5E35A482}" type="datetimeFigureOut">
              <a:rPr lang="en-US"/>
              <a:pPr>
                <a:defRPr/>
              </a:pPr>
              <a:t>5/19/2022</a:t>
            </a:fld>
            <a:endParaRPr lang="en-US" dirty="0"/>
          </a:p>
        </p:txBody>
      </p:sp>
      <p:sp>
        <p:nvSpPr>
          <p:cNvPr id="9" name="Footer Placeholder 4">
            <a:extLst>
              <a:ext uri="{FF2B5EF4-FFF2-40B4-BE49-F238E27FC236}">
                <a16:creationId xmlns:a16="http://schemas.microsoft.com/office/drawing/2014/main" id="{CAF630F7-77B2-4238-A27C-59BEC2B4FF26}"/>
              </a:ext>
            </a:extLst>
          </p:cNvPr>
          <p:cNvSpPr>
            <a:spLocks noGrp="1"/>
          </p:cNvSpPr>
          <p:nvPr>
            <p:ph type="ftr" sz="quarter" idx="11"/>
          </p:nvPr>
        </p:nvSpPr>
        <p:spPr/>
        <p:txBody>
          <a:bodyPr/>
          <a:lstStyle>
            <a:lvl1pPr>
              <a:defRPr/>
            </a:lvl1pPr>
          </a:lstStyle>
          <a:p>
            <a:pPr>
              <a:defRPr/>
            </a:pPr>
            <a:endParaRPr lang="en-US" dirty="0"/>
          </a:p>
        </p:txBody>
      </p:sp>
      <p:sp>
        <p:nvSpPr>
          <p:cNvPr id="10" name="Slide Number Placeholder 5">
            <a:extLst>
              <a:ext uri="{FF2B5EF4-FFF2-40B4-BE49-F238E27FC236}">
                <a16:creationId xmlns:a16="http://schemas.microsoft.com/office/drawing/2014/main" id="{4C7F6951-1E48-4780-AEDA-F1A830B3DF4A}"/>
              </a:ext>
            </a:extLst>
          </p:cNvPr>
          <p:cNvSpPr>
            <a:spLocks noGrp="1"/>
          </p:cNvSpPr>
          <p:nvPr>
            <p:ph type="sldNum" sz="quarter" idx="12"/>
          </p:nvPr>
        </p:nvSpPr>
        <p:spPr/>
        <p:txBody>
          <a:bodyPr/>
          <a:lstStyle>
            <a:lvl1pPr>
              <a:defRPr/>
            </a:lvl1pPr>
          </a:lstStyle>
          <a:p>
            <a:pPr>
              <a:defRPr/>
            </a:pPr>
            <a:fld id="{1B55436E-C7B2-479E-8118-60497090B62B}" type="slidenum">
              <a:rPr lang="en-US" altLang="en-US"/>
              <a:pPr>
                <a:defRPr/>
              </a:pPr>
              <a:t>‹#›</a:t>
            </a:fld>
            <a:endParaRPr lang="en-US" altLang="en-US" dirty="0"/>
          </a:p>
        </p:txBody>
      </p:sp>
    </p:spTree>
    <p:extLst>
      <p:ext uri="{BB962C8B-B14F-4D97-AF65-F5344CB8AC3E}">
        <p14:creationId xmlns:p14="http://schemas.microsoft.com/office/powerpoint/2010/main" val="3793627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50369" y="9414353"/>
            <a:ext cx="327506" cy="333174"/>
          </a:xfrm>
          <a:prstGeom prst="rect">
            <a:avLst/>
          </a:prstGeom>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2177630" y="1548409"/>
            <a:ext cx="3417143" cy="5177515"/>
          </a:xfrm>
          <a:prstGeom prst="rect">
            <a:avLst/>
          </a:prstGeom>
          <a:pattFill prst="pct10">
            <a:fgClr>
              <a:schemeClr val="tx1"/>
            </a:fgClr>
            <a:bgClr>
              <a:schemeClr val="bg1"/>
            </a:bgClr>
          </a:pattFill>
        </p:spPr>
        <p:txBody>
          <a:bodyPr anchor="ctr">
            <a:normAutofit/>
          </a:bodyPr>
          <a:lstStyle>
            <a:lvl1pPr algn="ctr">
              <a:defRPr sz="638" b="1" baseline="0"/>
            </a:lvl1pPr>
          </a:lstStyle>
          <a:p>
            <a:r>
              <a:rPr lang="en-US" dirty="0"/>
              <a:t>Drag &amp; Drop Image</a:t>
            </a:r>
          </a:p>
        </p:txBody>
      </p:sp>
    </p:spTree>
    <p:extLst>
      <p:ext uri="{BB962C8B-B14F-4D97-AF65-F5344CB8AC3E}">
        <p14:creationId xmlns:p14="http://schemas.microsoft.com/office/powerpoint/2010/main" val="2472261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1F56D1-8465-4C32-8EC7-DF5EBA29D4FA}" type="datetimeFigureOut">
              <a:rPr lang="en-US" smtClean="0"/>
              <a:t>5/19/2022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3323737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5AA54-D264-2710-6921-45B92C1CA8E6}"/>
              </a:ext>
            </a:extLst>
          </p:cNvPr>
          <p:cNvSpPr>
            <a:spLocks noGrp="1"/>
          </p:cNvSpPr>
          <p:nvPr>
            <p:ph type="ctrTitle"/>
          </p:nvPr>
        </p:nvSpPr>
        <p:spPr>
          <a:xfrm>
            <a:off x="971550" y="1646133"/>
            <a:ext cx="5829300" cy="3501813"/>
          </a:xfrm>
        </p:spPr>
        <p:txBody>
          <a:bodyPr anchor="b"/>
          <a:lstStyle>
            <a:lvl1pPr algn="ctr">
              <a:defRPr sz="3825"/>
            </a:lvl1pPr>
          </a:lstStyle>
          <a:p>
            <a:r>
              <a:rPr lang="en-US"/>
              <a:t>Click to edit Master title style</a:t>
            </a:r>
          </a:p>
        </p:txBody>
      </p:sp>
      <p:sp>
        <p:nvSpPr>
          <p:cNvPr id="3" name="Subtitle 2">
            <a:extLst>
              <a:ext uri="{FF2B5EF4-FFF2-40B4-BE49-F238E27FC236}">
                <a16:creationId xmlns:a16="http://schemas.microsoft.com/office/drawing/2014/main" id="{47BE7394-E1CA-D367-622E-9AC4D46124B5}"/>
              </a:ext>
            </a:extLst>
          </p:cNvPr>
          <p:cNvSpPr>
            <a:spLocks noGrp="1"/>
          </p:cNvSpPr>
          <p:nvPr>
            <p:ph type="subTitle" idx="1"/>
          </p:nvPr>
        </p:nvSpPr>
        <p:spPr>
          <a:xfrm>
            <a:off x="971550" y="5282990"/>
            <a:ext cx="5829300" cy="2428451"/>
          </a:xfrm>
        </p:spPr>
        <p:txBody>
          <a:bodyPr/>
          <a:lstStyle>
            <a:lvl1pPr marL="0" indent="0" algn="ctr">
              <a:buNone/>
              <a:defRPr sz="1530"/>
            </a:lvl1pPr>
            <a:lvl2pPr marL="291444" indent="0" algn="ctr">
              <a:buNone/>
              <a:defRPr sz="1275"/>
            </a:lvl2pPr>
            <a:lvl3pPr marL="582888" indent="0" algn="ctr">
              <a:buNone/>
              <a:defRPr sz="1148"/>
            </a:lvl3pPr>
            <a:lvl4pPr marL="874332" indent="0" algn="ctr">
              <a:buNone/>
              <a:defRPr sz="1020"/>
            </a:lvl4pPr>
            <a:lvl5pPr marL="1165775" indent="0" algn="ctr">
              <a:buNone/>
              <a:defRPr sz="1020"/>
            </a:lvl5pPr>
            <a:lvl6pPr marL="1457219" indent="0" algn="ctr">
              <a:buNone/>
              <a:defRPr sz="1020"/>
            </a:lvl6pPr>
            <a:lvl7pPr marL="1748663" indent="0" algn="ctr">
              <a:buNone/>
              <a:defRPr sz="1020"/>
            </a:lvl7pPr>
            <a:lvl8pPr marL="2040107" indent="0" algn="ctr">
              <a:buNone/>
              <a:defRPr sz="1020"/>
            </a:lvl8pPr>
            <a:lvl9pPr marL="2331550" indent="0" algn="ctr">
              <a:buNone/>
              <a:defRPr sz="1020"/>
            </a:lvl9pPr>
          </a:lstStyle>
          <a:p>
            <a:r>
              <a:rPr lang="en-US"/>
              <a:t>Click to edit Master subtitle style</a:t>
            </a:r>
          </a:p>
        </p:txBody>
      </p:sp>
      <p:sp>
        <p:nvSpPr>
          <p:cNvPr id="4" name="Date Placeholder 3">
            <a:extLst>
              <a:ext uri="{FF2B5EF4-FFF2-40B4-BE49-F238E27FC236}">
                <a16:creationId xmlns:a16="http://schemas.microsoft.com/office/drawing/2014/main" id="{408234E7-8511-BE11-1DB2-F4E859E65EB4}"/>
              </a:ext>
            </a:extLst>
          </p:cNvPr>
          <p:cNvSpPr>
            <a:spLocks noGrp="1"/>
          </p:cNvSpPr>
          <p:nvPr>
            <p:ph type="dt" sz="half" idx="10"/>
          </p:nvPr>
        </p:nvSpPr>
        <p:spPr/>
        <p:txBody>
          <a:bodyPr/>
          <a:lstStyle/>
          <a:p>
            <a:pPr>
              <a:defRPr/>
            </a:pPr>
            <a:fld id="{161E14BD-6400-4D70-A046-4CFCD0E3731E}" type="datetimeFigureOut">
              <a:rPr lang="en-US" smtClean="0"/>
              <a:pPr>
                <a:defRPr/>
              </a:pPr>
              <a:t>5/19/2022</a:t>
            </a:fld>
            <a:endParaRPr lang="en-US" dirty="0"/>
          </a:p>
        </p:txBody>
      </p:sp>
      <p:sp>
        <p:nvSpPr>
          <p:cNvPr id="5" name="Footer Placeholder 4">
            <a:extLst>
              <a:ext uri="{FF2B5EF4-FFF2-40B4-BE49-F238E27FC236}">
                <a16:creationId xmlns:a16="http://schemas.microsoft.com/office/drawing/2014/main" id="{8B25BD3A-EA81-FF3F-441C-A4C4B379078D}"/>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7630B5CE-0E7A-0FD6-6104-ED4D3EDF2684}"/>
              </a:ext>
            </a:extLst>
          </p:cNvPr>
          <p:cNvSpPr>
            <a:spLocks noGrp="1"/>
          </p:cNvSpPr>
          <p:nvPr>
            <p:ph type="sldNum" sz="quarter" idx="12"/>
          </p:nvPr>
        </p:nvSpPr>
        <p:spPr/>
        <p:txBody>
          <a:bodyPr/>
          <a:lstStyle/>
          <a:p>
            <a:pPr>
              <a:defRPr/>
            </a:pPr>
            <a:fld id="{52587F49-73EA-4878-991D-73D196F0B0FC}" type="slidenum">
              <a:rPr lang="en-US" altLang="en-US" smtClean="0"/>
              <a:pPr>
                <a:defRPr/>
              </a:pPr>
              <a:t>‹#›</a:t>
            </a:fld>
            <a:endParaRPr lang="en-US" altLang="en-US" dirty="0"/>
          </a:p>
        </p:txBody>
      </p:sp>
      <p:grpSp>
        <p:nvGrpSpPr>
          <p:cNvPr id="7" name="Group 7">
            <a:extLst>
              <a:ext uri="{FF2B5EF4-FFF2-40B4-BE49-F238E27FC236}">
                <a16:creationId xmlns:a16="http://schemas.microsoft.com/office/drawing/2014/main" id="{90215777-7EE7-1C78-0D57-6FA0E0C46264}"/>
              </a:ext>
            </a:extLst>
          </p:cNvPr>
          <p:cNvGrpSpPr>
            <a:grpSpLocks/>
          </p:cNvGrpSpPr>
          <p:nvPr userDrawn="1"/>
        </p:nvGrpSpPr>
        <p:grpSpPr bwMode="auto">
          <a:xfrm>
            <a:off x="0" y="0"/>
            <a:ext cx="7772400" cy="10058400"/>
            <a:chOff x="0" y="-1"/>
            <a:chExt cx="9144000" cy="6858001"/>
          </a:xfrm>
        </p:grpSpPr>
        <p:sp>
          <p:nvSpPr>
            <p:cNvPr id="8" name="Rectangle 10">
              <a:extLst>
                <a:ext uri="{FF2B5EF4-FFF2-40B4-BE49-F238E27FC236}">
                  <a16:creationId xmlns:a16="http://schemas.microsoft.com/office/drawing/2014/main" id="{5A17FBA5-1438-ED32-89B3-A342C134FCE3}"/>
                </a:ext>
              </a:extLst>
            </p:cNvPr>
            <p:cNvSpPr/>
            <p:nvPr userDrawn="1"/>
          </p:nvSpPr>
          <p:spPr>
            <a:xfrm>
              <a:off x="0" y="0"/>
              <a:ext cx="4419600" cy="6858000"/>
            </a:xfrm>
            <a:custGeom>
              <a:avLst/>
              <a:gdLst>
                <a:gd name="connsiteX0" fmla="*/ 0 w 4419600"/>
                <a:gd name="connsiteY0" fmla="*/ 0 h 6858000"/>
                <a:gd name="connsiteX1" fmla="*/ 4419600 w 4419600"/>
                <a:gd name="connsiteY1" fmla="*/ 0 h 6858000"/>
                <a:gd name="connsiteX2" fmla="*/ 4419600 w 4419600"/>
                <a:gd name="connsiteY2" fmla="*/ 6858000 h 6858000"/>
                <a:gd name="connsiteX3" fmla="*/ 0 w 4419600"/>
                <a:gd name="connsiteY3" fmla="*/ 6858000 h 6858000"/>
                <a:gd name="connsiteX4" fmla="*/ 0 w 4419600"/>
                <a:gd name="connsiteY4" fmla="*/ 0 h 6858000"/>
                <a:gd name="connsiteX0" fmla="*/ 0 w 4419600"/>
                <a:gd name="connsiteY0" fmla="*/ 0 h 6858000"/>
                <a:gd name="connsiteX1" fmla="*/ 2137576 w 4419600"/>
                <a:gd name="connsiteY1" fmla="*/ 0 h 6858000"/>
                <a:gd name="connsiteX2" fmla="*/ 4419600 w 4419600"/>
                <a:gd name="connsiteY2" fmla="*/ 6858000 h 6858000"/>
                <a:gd name="connsiteX3" fmla="*/ 0 w 4419600"/>
                <a:gd name="connsiteY3" fmla="*/ 6858000 h 6858000"/>
                <a:gd name="connsiteX4" fmla="*/ 0 w 44196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6858000">
                  <a:moveTo>
                    <a:pt x="0" y="0"/>
                  </a:moveTo>
                  <a:lnTo>
                    <a:pt x="2137576" y="0"/>
                  </a:lnTo>
                  <a:lnTo>
                    <a:pt x="4419600" y="6858000"/>
                  </a:lnTo>
                  <a:lnTo>
                    <a:pt x="0" y="6858000"/>
                  </a:lnTo>
                  <a:lnTo>
                    <a:pt x="0" y="0"/>
                  </a:lnTo>
                  <a:close/>
                </a:path>
              </a:pathLst>
            </a:custGeom>
            <a:gradFill flip="none" rotWithShape="1">
              <a:gsLst>
                <a:gs pos="100000">
                  <a:srgbClr val="0C0521"/>
                </a:gs>
                <a:gs pos="70000">
                  <a:srgbClr val="250E6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9" name="Rectangle 8">
              <a:extLst>
                <a:ext uri="{FF2B5EF4-FFF2-40B4-BE49-F238E27FC236}">
                  <a16:creationId xmlns:a16="http://schemas.microsoft.com/office/drawing/2014/main" id="{41E61756-0A96-C994-3A12-46B3F289AD71}"/>
                </a:ext>
              </a:extLst>
            </p:cNvPr>
            <p:cNvSpPr/>
            <p:nvPr userDrawn="1"/>
          </p:nvSpPr>
          <p:spPr>
            <a:xfrm>
              <a:off x="2513853" y="6743267"/>
              <a:ext cx="6630147" cy="114733"/>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0" name="Rectangle 11">
              <a:extLst>
                <a:ext uri="{FF2B5EF4-FFF2-40B4-BE49-F238E27FC236}">
                  <a16:creationId xmlns:a16="http://schemas.microsoft.com/office/drawing/2014/main" id="{1F254EEF-5BDE-C864-583E-8650C1FC5D19}"/>
                </a:ext>
              </a:extLst>
            </p:cNvPr>
            <p:cNvSpPr/>
            <p:nvPr userDrawn="1"/>
          </p:nvSpPr>
          <p:spPr>
            <a:xfrm>
              <a:off x="4379633" y="6743267"/>
              <a:ext cx="4764367" cy="114733"/>
            </a:xfrm>
            <a:custGeom>
              <a:avLst/>
              <a:gdLst>
                <a:gd name="connsiteX0" fmla="*/ 0 w 4800600"/>
                <a:gd name="connsiteY0" fmla="*/ 0 h 114299"/>
                <a:gd name="connsiteX1" fmla="*/ 4800600 w 4800600"/>
                <a:gd name="connsiteY1" fmla="*/ 0 h 114299"/>
                <a:gd name="connsiteX2" fmla="*/ 4800600 w 4800600"/>
                <a:gd name="connsiteY2" fmla="*/ 114299 h 114299"/>
                <a:gd name="connsiteX3" fmla="*/ 0 w 4800600"/>
                <a:gd name="connsiteY3" fmla="*/ 114299 h 114299"/>
                <a:gd name="connsiteX4" fmla="*/ 0 w 4800600"/>
                <a:gd name="connsiteY4" fmla="*/ 0 h 114299"/>
                <a:gd name="connsiteX0" fmla="*/ 35169 w 4800600"/>
                <a:gd name="connsiteY0" fmla="*/ 0 h 114299"/>
                <a:gd name="connsiteX1" fmla="*/ 4800600 w 4800600"/>
                <a:gd name="connsiteY1" fmla="*/ 0 h 114299"/>
                <a:gd name="connsiteX2" fmla="*/ 4800600 w 4800600"/>
                <a:gd name="connsiteY2" fmla="*/ 114299 h 114299"/>
                <a:gd name="connsiteX3" fmla="*/ 0 w 4800600"/>
                <a:gd name="connsiteY3" fmla="*/ 114299 h 114299"/>
                <a:gd name="connsiteX4" fmla="*/ 35169 w 4800600"/>
                <a:gd name="connsiteY4" fmla="*/ 0 h 114299"/>
                <a:gd name="connsiteX0" fmla="*/ 0 w 4765431"/>
                <a:gd name="connsiteY0" fmla="*/ 0 h 114299"/>
                <a:gd name="connsiteX1" fmla="*/ 4765431 w 4765431"/>
                <a:gd name="connsiteY1" fmla="*/ 0 h 114299"/>
                <a:gd name="connsiteX2" fmla="*/ 4765431 w 4765431"/>
                <a:gd name="connsiteY2" fmla="*/ 114299 h 114299"/>
                <a:gd name="connsiteX3" fmla="*/ 25121 w 4765431"/>
                <a:gd name="connsiteY3" fmla="*/ 114299 h 114299"/>
                <a:gd name="connsiteX4" fmla="*/ 0 w 4765431"/>
                <a:gd name="connsiteY4" fmla="*/ 0 h 114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5431" h="114299">
                  <a:moveTo>
                    <a:pt x="0" y="0"/>
                  </a:moveTo>
                  <a:lnTo>
                    <a:pt x="4765431" y="0"/>
                  </a:lnTo>
                  <a:lnTo>
                    <a:pt x="4765431" y="114299"/>
                  </a:lnTo>
                  <a:lnTo>
                    <a:pt x="25121" y="114299"/>
                  </a:lnTo>
                  <a:lnTo>
                    <a:pt x="0" y="0"/>
                  </a:lnTo>
                  <a:close/>
                </a:path>
              </a:pathLst>
            </a:cu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1" name="Rectangle 10">
              <a:extLst>
                <a:ext uri="{FF2B5EF4-FFF2-40B4-BE49-F238E27FC236}">
                  <a16:creationId xmlns:a16="http://schemas.microsoft.com/office/drawing/2014/main" id="{CF7B0171-E214-F4AF-C68D-DC76442A91CA}"/>
                </a:ext>
              </a:extLst>
            </p:cNvPr>
            <p:cNvSpPr/>
            <p:nvPr userDrawn="1"/>
          </p:nvSpPr>
          <p:spPr>
            <a:xfrm rot="10800000">
              <a:off x="0" y="-1"/>
              <a:ext cx="6630147" cy="114733"/>
            </a:xfrm>
            <a:prstGeom prst="rect">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2" name="Right Triangle 11">
              <a:extLst>
                <a:ext uri="{FF2B5EF4-FFF2-40B4-BE49-F238E27FC236}">
                  <a16:creationId xmlns:a16="http://schemas.microsoft.com/office/drawing/2014/main" id="{C68C0CCA-71D5-947B-3C31-B32F9871425D}"/>
                </a:ext>
              </a:extLst>
            </p:cNvPr>
            <p:cNvSpPr/>
            <p:nvPr userDrawn="1"/>
          </p:nvSpPr>
          <p:spPr>
            <a:xfrm rot="10800000" flipH="1">
              <a:off x="6630147" y="-1"/>
              <a:ext cx="341780" cy="114733"/>
            </a:xfrm>
            <a:prstGeom prst="rtTriangle">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3" name="Right Triangle 12">
              <a:extLst>
                <a:ext uri="{FF2B5EF4-FFF2-40B4-BE49-F238E27FC236}">
                  <a16:creationId xmlns:a16="http://schemas.microsoft.com/office/drawing/2014/main" id="{DCDA672F-922A-57AC-01EB-D631F1957156}"/>
                </a:ext>
              </a:extLst>
            </p:cNvPr>
            <p:cNvSpPr/>
            <p:nvPr userDrawn="1"/>
          </p:nvSpPr>
          <p:spPr>
            <a:xfrm flipH="1">
              <a:off x="2172074" y="6743267"/>
              <a:ext cx="341779" cy="114733"/>
            </a:xfrm>
            <a:prstGeom prst="rtTriangle">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4" name="Rectangle 6">
              <a:extLst>
                <a:ext uri="{FF2B5EF4-FFF2-40B4-BE49-F238E27FC236}">
                  <a16:creationId xmlns:a16="http://schemas.microsoft.com/office/drawing/2014/main" id="{C49BCD41-5884-8AC1-F5CA-6BAFFED98D1E}"/>
                </a:ext>
              </a:extLst>
            </p:cNvPr>
            <p:cNvSpPr/>
            <p:nvPr userDrawn="1"/>
          </p:nvSpPr>
          <p:spPr>
            <a:xfrm rot="10800000">
              <a:off x="0" y="-1"/>
              <a:ext cx="2172074" cy="114733"/>
            </a:xfrm>
            <a:custGeom>
              <a:avLst/>
              <a:gdLst>
                <a:gd name="connsiteX0" fmla="*/ 0 w 2171700"/>
                <a:gd name="connsiteY0" fmla="*/ 0 h 114300"/>
                <a:gd name="connsiteX1" fmla="*/ 2171700 w 2171700"/>
                <a:gd name="connsiteY1" fmla="*/ 0 h 114300"/>
                <a:gd name="connsiteX2" fmla="*/ 2171700 w 2171700"/>
                <a:gd name="connsiteY2" fmla="*/ 114300 h 114300"/>
                <a:gd name="connsiteX3" fmla="*/ 0 w 2171700"/>
                <a:gd name="connsiteY3" fmla="*/ 114300 h 114300"/>
                <a:gd name="connsiteX4" fmla="*/ 0 w 2171700"/>
                <a:gd name="connsiteY4" fmla="*/ 0 h 114300"/>
                <a:gd name="connsiteX0" fmla="*/ 0 w 2171700"/>
                <a:gd name="connsiteY0" fmla="*/ 0 h 114300"/>
                <a:gd name="connsiteX1" fmla="*/ 2171700 w 2171700"/>
                <a:gd name="connsiteY1" fmla="*/ 0 h 114300"/>
                <a:gd name="connsiteX2" fmla="*/ 2171700 w 2171700"/>
                <a:gd name="connsiteY2" fmla="*/ 114300 h 114300"/>
                <a:gd name="connsiteX3" fmla="*/ 42285 w 2171700"/>
                <a:gd name="connsiteY3" fmla="*/ 114300 h 114300"/>
                <a:gd name="connsiteX4" fmla="*/ 0 w 2171700"/>
                <a:gd name="connsiteY4" fmla="*/ 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700" h="114300">
                  <a:moveTo>
                    <a:pt x="0" y="0"/>
                  </a:moveTo>
                  <a:lnTo>
                    <a:pt x="2171700" y="0"/>
                  </a:lnTo>
                  <a:lnTo>
                    <a:pt x="2171700" y="114300"/>
                  </a:lnTo>
                  <a:lnTo>
                    <a:pt x="42285" y="114300"/>
                  </a:lnTo>
                  <a:lnTo>
                    <a:pt x="0" y="0"/>
                  </a:ln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5" name="TextBox 14">
              <a:extLst>
                <a:ext uri="{FF2B5EF4-FFF2-40B4-BE49-F238E27FC236}">
                  <a16:creationId xmlns:a16="http://schemas.microsoft.com/office/drawing/2014/main" id="{FCBD238A-14FF-237A-0735-F400A224879C}"/>
                </a:ext>
              </a:extLst>
            </p:cNvPr>
            <p:cNvSpPr txBox="1"/>
            <p:nvPr userDrawn="1"/>
          </p:nvSpPr>
          <p:spPr>
            <a:xfrm>
              <a:off x="5942853" y="6124142"/>
              <a:ext cx="2930339" cy="157385"/>
            </a:xfrm>
            <a:prstGeom prst="rect">
              <a:avLst/>
            </a:prstGeom>
            <a:noFill/>
          </p:spPr>
          <p:txBody>
            <a:bodyPr>
              <a:spAutoFit/>
            </a:bodyPr>
            <a:lstStyle/>
            <a:p>
              <a:pPr algn="r" eaLnBrk="1" hangingPunct="1">
                <a:defRPr/>
              </a:pPr>
              <a:r>
                <a:rPr lang="en-US" sz="900" b="1" dirty="0">
                  <a:solidFill>
                    <a:srgbClr val="250E62"/>
                  </a:solidFill>
                </a:rPr>
                <a:t>Welcome to the New ERA</a:t>
              </a:r>
              <a:r>
                <a:rPr lang="en-US" sz="525" b="1" spc="98" dirty="0">
                  <a:solidFill>
                    <a:srgbClr val="250E62"/>
                  </a:solidFill>
                </a:rPr>
                <a:t>®</a:t>
              </a:r>
              <a:endParaRPr lang="en-US" sz="750" b="1" spc="98" dirty="0">
                <a:solidFill>
                  <a:srgbClr val="250E62"/>
                </a:solidFill>
              </a:endParaRPr>
            </a:p>
          </p:txBody>
        </p:sp>
      </p:grpSp>
      <p:pic>
        <p:nvPicPr>
          <p:cNvPr id="16" name="Picture 2" descr="V:\Marketing\2014 Brand ReImage\Creative\FINAL REGISTERED ERA LOGOS\ERA_CMYK_REV_RegMark.png">
            <a:extLst>
              <a:ext uri="{FF2B5EF4-FFF2-40B4-BE49-F238E27FC236}">
                <a16:creationId xmlns:a16="http://schemas.microsoft.com/office/drawing/2014/main" id="{3F6355F8-6725-C49E-1100-5487DCDA5BF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0714" y="2471740"/>
            <a:ext cx="1233487"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051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1F4DF-058B-18CE-A94E-8E46C6A6BD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50C541-2156-1A89-EE91-28740AF8BB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B1D8D8-7DC0-843B-A0B1-E881F2585D9F}"/>
              </a:ext>
            </a:extLst>
          </p:cNvPr>
          <p:cNvSpPr>
            <a:spLocks noGrp="1"/>
          </p:cNvSpPr>
          <p:nvPr>
            <p:ph type="dt" sz="half" idx="10"/>
          </p:nvPr>
        </p:nvSpPr>
        <p:spPr/>
        <p:txBody>
          <a:bodyPr/>
          <a:lstStyle/>
          <a:p>
            <a:pPr>
              <a:defRPr/>
            </a:pPr>
            <a:fld id="{5FC2FFF8-2453-4534-84D7-C7D64C213750}" type="datetimeFigureOut">
              <a:rPr lang="en-US" smtClean="0"/>
              <a:pPr>
                <a:defRPr/>
              </a:pPr>
              <a:t>5/19/2022</a:t>
            </a:fld>
            <a:endParaRPr lang="en-US" dirty="0"/>
          </a:p>
        </p:txBody>
      </p:sp>
      <p:sp>
        <p:nvSpPr>
          <p:cNvPr id="5" name="Footer Placeholder 4">
            <a:extLst>
              <a:ext uri="{FF2B5EF4-FFF2-40B4-BE49-F238E27FC236}">
                <a16:creationId xmlns:a16="http://schemas.microsoft.com/office/drawing/2014/main" id="{7797B54C-5D35-FC88-2EA6-FDDBE1C67395}"/>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31E81295-C986-FCC1-F6B1-C26D1EC8FBC8}"/>
              </a:ext>
            </a:extLst>
          </p:cNvPr>
          <p:cNvSpPr>
            <a:spLocks noGrp="1"/>
          </p:cNvSpPr>
          <p:nvPr>
            <p:ph type="sldNum" sz="quarter" idx="12"/>
          </p:nvPr>
        </p:nvSpPr>
        <p:spPr/>
        <p:txBody>
          <a:bodyPr/>
          <a:lstStyle/>
          <a:p>
            <a:pPr>
              <a:defRPr/>
            </a:pPr>
            <a:fld id="{E02A0AC1-8C89-48EE-BD13-80CA3D35B179}" type="slidenum">
              <a:rPr lang="en-US" altLang="en-US" smtClean="0"/>
              <a:pPr>
                <a:defRPr/>
              </a:pPr>
              <a:t>‹#›</a:t>
            </a:fld>
            <a:endParaRPr lang="en-US" altLang="en-US" dirty="0"/>
          </a:p>
        </p:txBody>
      </p:sp>
    </p:spTree>
    <p:extLst>
      <p:ext uri="{BB962C8B-B14F-4D97-AF65-F5344CB8AC3E}">
        <p14:creationId xmlns:p14="http://schemas.microsoft.com/office/powerpoint/2010/main" val="2566845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370C6-901D-F98C-382E-36C55BDE024D}"/>
              </a:ext>
            </a:extLst>
          </p:cNvPr>
          <p:cNvSpPr>
            <a:spLocks noGrp="1"/>
          </p:cNvSpPr>
          <p:nvPr>
            <p:ph type="title"/>
          </p:nvPr>
        </p:nvSpPr>
        <p:spPr>
          <a:xfrm>
            <a:off x="530304" y="2507617"/>
            <a:ext cx="6703695" cy="4184014"/>
          </a:xfrm>
        </p:spPr>
        <p:txBody>
          <a:bodyPr anchor="b"/>
          <a:lstStyle>
            <a:lvl1pPr>
              <a:defRPr sz="3825"/>
            </a:lvl1pPr>
          </a:lstStyle>
          <a:p>
            <a:r>
              <a:rPr lang="en-US"/>
              <a:t>Click to edit Master title style</a:t>
            </a:r>
          </a:p>
        </p:txBody>
      </p:sp>
      <p:sp>
        <p:nvSpPr>
          <p:cNvPr id="3" name="Text Placeholder 2">
            <a:extLst>
              <a:ext uri="{FF2B5EF4-FFF2-40B4-BE49-F238E27FC236}">
                <a16:creationId xmlns:a16="http://schemas.microsoft.com/office/drawing/2014/main" id="{A70C11EA-CC34-2F4E-0FF3-304D3118673C}"/>
              </a:ext>
            </a:extLst>
          </p:cNvPr>
          <p:cNvSpPr>
            <a:spLocks noGrp="1"/>
          </p:cNvSpPr>
          <p:nvPr>
            <p:ph type="body" idx="1"/>
          </p:nvPr>
        </p:nvSpPr>
        <p:spPr>
          <a:xfrm>
            <a:off x="530304" y="6731213"/>
            <a:ext cx="6703695" cy="2200274"/>
          </a:xfrm>
        </p:spPr>
        <p:txBody>
          <a:bodyPr/>
          <a:lstStyle>
            <a:lvl1pPr marL="0" indent="0">
              <a:buNone/>
              <a:defRPr sz="1530">
                <a:solidFill>
                  <a:schemeClr val="tx1">
                    <a:tint val="75000"/>
                  </a:schemeClr>
                </a:solidFill>
              </a:defRPr>
            </a:lvl1pPr>
            <a:lvl2pPr marL="291444" indent="0">
              <a:buNone/>
              <a:defRPr sz="1275">
                <a:solidFill>
                  <a:schemeClr val="tx1">
                    <a:tint val="75000"/>
                  </a:schemeClr>
                </a:solidFill>
              </a:defRPr>
            </a:lvl2pPr>
            <a:lvl3pPr marL="582888" indent="0">
              <a:buNone/>
              <a:defRPr sz="1148">
                <a:solidFill>
                  <a:schemeClr val="tx1">
                    <a:tint val="75000"/>
                  </a:schemeClr>
                </a:solidFill>
              </a:defRPr>
            </a:lvl3pPr>
            <a:lvl4pPr marL="874332" indent="0">
              <a:buNone/>
              <a:defRPr sz="1020">
                <a:solidFill>
                  <a:schemeClr val="tx1">
                    <a:tint val="75000"/>
                  </a:schemeClr>
                </a:solidFill>
              </a:defRPr>
            </a:lvl4pPr>
            <a:lvl5pPr marL="1165775" indent="0">
              <a:buNone/>
              <a:defRPr sz="1020">
                <a:solidFill>
                  <a:schemeClr val="tx1">
                    <a:tint val="75000"/>
                  </a:schemeClr>
                </a:solidFill>
              </a:defRPr>
            </a:lvl5pPr>
            <a:lvl6pPr marL="1457219" indent="0">
              <a:buNone/>
              <a:defRPr sz="1020">
                <a:solidFill>
                  <a:schemeClr val="tx1">
                    <a:tint val="75000"/>
                  </a:schemeClr>
                </a:solidFill>
              </a:defRPr>
            </a:lvl6pPr>
            <a:lvl7pPr marL="1748663" indent="0">
              <a:buNone/>
              <a:defRPr sz="1020">
                <a:solidFill>
                  <a:schemeClr val="tx1">
                    <a:tint val="75000"/>
                  </a:schemeClr>
                </a:solidFill>
              </a:defRPr>
            </a:lvl7pPr>
            <a:lvl8pPr marL="2040107" indent="0">
              <a:buNone/>
              <a:defRPr sz="1020">
                <a:solidFill>
                  <a:schemeClr val="tx1">
                    <a:tint val="75000"/>
                  </a:schemeClr>
                </a:solidFill>
              </a:defRPr>
            </a:lvl8pPr>
            <a:lvl9pPr marL="2331550" indent="0">
              <a:buNone/>
              <a:defRPr sz="10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2E6E21-75C6-2046-98E0-DC565C602493}"/>
              </a:ext>
            </a:extLst>
          </p:cNvPr>
          <p:cNvSpPr>
            <a:spLocks noGrp="1"/>
          </p:cNvSpPr>
          <p:nvPr>
            <p:ph type="dt" sz="half" idx="10"/>
          </p:nvPr>
        </p:nvSpPr>
        <p:spPr/>
        <p:txBody>
          <a:bodyPr/>
          <a:lstStyle/>
          <a:p>
            <a:pPr>
              <a:defRPr/>
            </a:pPr>
            <a:fld id="{5FC2FFF8-2453-4534-84D7-C7D64C213750}" type="datetimeFigureOut">
              <a:rPr lang="en-US" smtClean="0"/>
              <a:pPr>
                <a:defRPr/>
              </a:pPr>
              <a:t>5/19/2022</a:t>
            </a:fld>
            <a:endParaRPr lang="en-US" dirty="0"/>
          </a:p>
        </p:txBody>
      </p:sp>
      <p:sp>
        <p:nvSpPr>
          <p:cNvPr id="5" name="Footer Placeholder 4">
            <a:extLst>
              <a:ext uri="{FF2B5EF4-FFF2-40B4-BE49-F238E27FC236}">
                <a16:creationId xmlns:a16="http://schemas.microsoft.com/office/drawing/2014/main" id="{540DD2F1-BD8A-1400-39CA-8B778CA188DF}"/>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96A18BC2-B995-395D-A3A6-7B14495EC2DF}"/>
              </a:ext>
            </a:extLst>
          </p:cNvPr>
          <p:cNvSpPr>
            <a:spLocks noGrp="1"/>
          </p:cNvSpPr>
          <p:nvPr>
            <p:ph type="sldNum" sz="quarter" idx="12"/>
          </p:nvPr>
        </p:nvSpPr>
        <p:spPr/>
        <p:txBody>
          <a:bodyPr/>
          <a:lstStyle/>
          <a:p>
            <a:pPr>
              <a:defRPr/>
            </a:pPr>
            <a:fld id="{E02A0AC1-8C89-48EE-BD13-80CA3D35B179}" type="slidenum">
              <a:rPr lang="en-US" altLang="en-US" smtClean="0"/>
              <a:pPr>
                <a:defRPr/>
              </a:pPr>
              <a:t>‹#›</a:t>
            </a:fld>
            <a:endParaRPr lang="en-US" altLang="en-US" dirty="0"/>
          </a:p>
        </p:txBody>
      </p:sp>
    </p:spTree>
    <p:extLst>
      <p:ext uri="{BB962C8B-B14F-4D97-AF65-F5344CB8AC3E}">
        <p14:creationId xmlns:p14="http://schemas.microsoft.com/office/powerpoint/2010/main" val="4093151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71A75-8BD8-6A9B-28C0-65EA66966A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64A80E-B5C1-5FE1-4FA7-E80CAAD4B628}"/>
              </a:ext>
            </a:extLst>
          </p:cNvPr>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414008-9C08-FB37-5D9D-997212FCE2E7}"/>
              </a:ext>
            </a:extLst>
          </p:cNvPr>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894295-DAA8-ECFB-59FA-B186AF74A888}"/>
              </a:ext>
            </a:extLst>
          </p:cNvPr>
          <p:cNvSpPr>
            <a:spLocks noGrp="1"/>
          </p:cNvSpPr>
          <p:nvPr>
            <p:ph type="dt" sz="half" idx="10"/>
          </p:nvPr>
        </p:nvSpPr>
        <p:spPr/>
        <p:txBody>
          <a:bodyPr/>
          <a:lstStyle/>
          <a:p>
            <a:pPr>
              <a:defRPr/>
            </a:pPr>
            <a:fld id="{5FC2FFF8-2453-4534-84D7-C7D64C213750}" type="datetimeFigureOut">
              <a:rPr lang="en-US" smtClean="0"/>
              <a:pPr>
                <a:defRPr/>
              </a:pPr>
              <a:t>5/19/2022</a:t>
            </a:fld>
            <a:endParaRPr lang="en-US" dirty="0"/>
          </a:p>
        </p:txBody>
      </p:sp>
      <p:sp>
        <p:nvSpPr>
          <p:cNvPr id="6" name="Footer Placeholder 5">
            <a:extLst>
              <a:ext uri="{FF2B5EF4-FFF2-40B4-BE49-F238E27FC236}">
                <a16:creationId xmlns:a16="http://schemas.microsoft.com/office/drawing/2014/main" id="{3956CFF2-75ED-6CFA-3BC7-6278270D48B0}"/>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616B16FD-BB29-1D50-063B-B90D6CBAB87C}"/>
              </a:ext>
            </a:extLst>
          </p:cNvPr>
          <p:cNvSpPr>
            <a:spLocks noGrp="1"/>
          </p:cNvSpPr>
          <p:nvPr>
            <p:ph type="sldNum" sz="quarter" idx="12"/>
          </p:nvPr>
        </p:nvSpPr>
        <p:spPr/>
        <p:txBody>
          <a:bodyPr/>
          <a:lstStyle/>
          <a:p>
            <a:pPr>
              <a:defRPr/>
            </a:pPr>
            <a:fld id="{E02A0AC1-8C89-48EE-BD13-80CA3D35B179}" type="slidenum">
              <a:rPr lang="en-US" altLang="en-US" smtClean="0"/>
              <a:pPr>
                <a:defRPr/>
              </a:pPr>
              <a:t>‹#›</a:t>
            </a:fld>
            <a:endParaRPr lang="en-US" altLang="en-US" dirty="0"/>
          </a:p>
        </p:txBody>
      </p:sp>
    </p:spTree>
    <p:extLst>
      <p:ext uri="{BB962C8B-B14F-4D97-AF65-F5344CB8AC3E}">
        <p14:creationId xmlns:p14="http://schemas.microsoft.com/office/powerpoint/2010/main" val="826091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F11D3-EEB4-DBC3-258A-5DAAE9EED1BF}"/>
              </a:ext>
            </a:extLst>
          </p:cNvPr>
          <p:cNvSpPr>
            <a:spLocks noGrp="1"/>
          </p:cNvSpPr>
          <p:nvPr>
            <p:ph type="title"/>
          </p:nvPr>
        </p:nvSpPr>
        <p:spPr>
          <a:xfrm>
            <a:off x="535366" y="535518"/>
            <a:ext cx="6703695" cy="19441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0C0250-B13A-F9FB-4F71-1A1B5E4E7FB8}"/>
              </a:ext>
            </a:extLst>
          </p:cNvPr>
          <p:cNvSpPr>
            <a:spLocks noGrp="1"/>
          </p:cNvSpPr>
          <p:nvPr>
            <p:ph type="body" idx="1"/>
          </p:nvPr>
        </p:nvSpPr>
        <p:spPr>
          <a:xfrm>
            <a:off x="535366" y="2465706"/>
            <a:ext cx="3288089" cy="1208404"/>
          </a:xfrm>
        </p:spPr>
        <p:txBody>
          <a:bodyPr anchor="b"/>
          <a:lstStyle>
            <a:lvl1pPr marL="0" indent="0">
              <a:buNone/>
              <a:defRPr sz="1530" b="1"/>
            </a:lvl1pPr>
            <a:lvl2pPr marL="291444" indent="0">
              <a:buNone/>
              <a:defRPr sz="1275" b="1"/>
            </a:lvl2pPr>
            <a:lvl3pPr marL="582888" indent="0">
              <a:buNone/>
              <a:defRPr sz="1148" b="1"/>
            </a:lvl3pPr>
            <a:lvl4pPr marL="874332" indent="0">
              <a:buNone/>
              <a:defRPr sz="1020" b="1"/>
            </a:lvl4pPr>
            <a:lvl5pPr marL="1165775" indent="0">
              <a:buNone/>
              <a:defRPr sz="1020" b="1"/>
            </a:lvl5pPr>
            <a:lvl6pPr marL="1457219" indent="0">
              <a:buNone/>
              <a:defRPr sz="1020" b="1"/>
            </a:lvl6pPr>
            <a:lvl7pPr marL="1748663" indent="0">
              <a:buNone/>
              <a:defRPr sz="1020" b="1"/>
            </a:lvl7pPr>
            <a:lvl8pPr marL="2040107" indent="0">
              <a:buNone/>
              <a:defRPr sz="1020" b="1"/>
            </a:lvl8pPr>
            <a:lvl9pPr marL="2331550" indent="0">
              <a:buNone/>
              <a:defRPr sz="1020" b="1"/>
            </a:lvl9pPr>
          </a:lstStyle>
          <a:p>
            <a:pPr lvl="0"/>
            <a:r>
              <a:rPr lang="en-US"/>
              <a:t>Click to edit Master text styles</a:t>
            </a:r>
          </a:p>
        </p:txBody>
      </p:sp>
      <p:sp>
        <p:nvSpPr>
          <p:cNvPr id="4" name="Content Placeholder 3">
            <a:extLst>
              <a:ext uri="{FF2B5EF4-FFF2-40B4-BE49-F238E27FC236}">
                <a16:creationId xmlns:a16="http://schemas.microsoft.com/office/drawing/2014/main" id="{82F4D6CA-52D1-ABC8-9829-23AF47B27D9D}"/>
              </a:ext>
            </a:extLst>
          </p:cNvPr>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63E1D6-18DE-2447-97BA-9D211020A4DF}"/>
              </a:ext>
            </a:extLst>
          </p:cNvPr>
          <p:cNvSpPr>
            <a:spLocks noGrp="1"/>
          </p:cNvSpPr>
          <p:nvPr>
            <p:ph type="body" sz="quarter" idx="3"/>
          </p:nvPr>
        </p:nvSpPr>
        <p:spPr>
          <a:xfrm>
            <a:off x="3934778" y="2465706"/>
            <a:ext cx="3304282" cy="1208404"/>
          </a:xfrm>
        </p:spPr>
        <p:txBody>
          <a:bodyPr anchor="b"/>
          <a:lstStyle>
            <a:lvl1pPr marL="0" indent="0">
              <a:buNone/>
              <a:defRPr sz="1530" b="1"/>
            </a:lvl1pPr>
            <a:lvl2pPr marL="291444" indent="0">
              <a:buNone/>
              <a:defRPr sz="1275" b="1"/>
            </a:lvl2pPr>
            <a:lvl3pPr marL="582888" indent="0">
              <a:buNone/>
              <a:defRPr sz="1148" b="1"/>
            </a:lvl3pPr>
            <a:lvl4pPr marL="874332" indent="0">
              <a:buNone/>
              <a:defRPr sz="1020" b="1"/>
            </a:lvl4pPr>
            <a:lvl5pPr marL="1165775" indent="0">
              <a:buNone/>
              <a:defRPr sz="1020" b="1"/>
            </a:lvl5pPr>
            <a:lvl6pPr marL="1457219" indent="0">
              <a:buNone/>
              <a:defRPr sz="1020" b="1"/>
            </a:lvl6pPr>
            <a:lvl7pPr marL="1748663" indent="0">
              <a:buNone/>
              <a:defRPr sz="1020" b="1"/>
            </a:lvl7pPr>
            <a:lvl8pPr marL="2040107" indent="0">
              <a:buNone/>
              <a:defRPr sz="1020" b="1"/>
            </a:lvl8pPr>
            <a:lvl9pPr marL="2331550" indent="0">
              <a:buNone/>
              <a:defRPr sz="1020" b="1"/>
            </a:lvl9pPr>
          </a:lstStyle>
          <a:p>
            <a:pPr lvl="0"/>
            <a:r>
              <a:rPr lang="en-US"/>
              <a:t>Click to edit Master text styles</a:t>
            </a:r>
          </a:p>
        </p:txBody>
      </p:sp>
      <p:sp>
        <p:nvSpPr>
          <p:cNvPr id="6" name="Content Placeholder 5">
            <a:extLst>
              <a:ext uri="{FF2B5EF4-FFF2-40B4-BE49-F238E27FC236}">
                <a16:creationId xmlns:a16="http://schemas.microsoft.com/office/drawing/2014/main" id="{5B3519EB-C88D-5D99-B131-3558DAD6A361}"/>
              </a:ext>
            </a:extLst>
          </p:cNvPr>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504D11-2317-40B9-6EEB-A049FC5F8D53}"/>
              </a:ext>
            </a:extLst>
          </p:cNvPr>
          <p:cNvSpPr>
            <a:spLocks noGrp="1"/>
          </p:cNvSpPr>
          <p:nvPr>
            <p:ph type="dt" sz="half" idx="10"/>
          </p:nvPr>
        </p:nvSpPr>
        <p:spPr/>
        <p:txBody>
          <a:bodyPr/>
          <a:lstStyle/>
          <a:p>
            <a:pPr>
              <a:defRPr/>
            </a:pPr>
            <a:fld id="{5FC2FFF8-2453-4534-84D7-C7D64C213750}" type="datetimeFigureOut">
              <a:rPr lang="en-US" smtClean="0"/>
              <a:pPr>
                <a:defRPr/>
              </a:pPr>
              <a:t>5/19/2022</a:t>
            </a:fld>
            <a:endParaRPr lang="en-US" dirty="0"/>
          </a:p>
        </p:txBody>
      </p:sp>
      <p:sp>
        <p:nvSpPr>
          <p:cNvPr id="8" name="Footer Placeholder 7">
            <a:extLst>
              <a:ext uri="{FF2B5EF4-FFF2-40B4-BE49-F238E27FC236}">
                <a16:creationId xmlns:a16="http://schemas.microsoft.com/office/drawing/2014/main" id="{B0D93E68-7918-AF9F-BA53-FD636D5E56A8}"/>
              </a:ext>
            </a:extLst>
          </p:cNvPr>
          <p:cNvSpPr>
            <a:spLocks noGrp="1"/>
          </p:cNvSpPr>
          <p:nvPr>
            <p:ph type="ftr" sz="quarter" idx="11"/>
          </p:nvPr>
        </p:nvSpPr>
        <p:spPr/>
        <p:txBody>
          <a:bodyPr/>
          <a:lstStyle/>
          <a:p>
            <a:pPr>
              <a:defRPr/>
            </a:pPr>
            <a:endParaRPr lang="en-US" dirty="0"/>
          </a:p>
        </p:txBody>
      </p:sp>
      <p:sp>
        <p:nvSpPr>
          <p:cNvPr id="9" name="Slide Number Placeholder 8">
            <a:extLst>
              <a:ext uri="{FF2B5EF4-FFF2-40B4-BE49-F238E27FC236}">
                <a16:creationId xmlns:a16="http://schemas.microsoft.com/office/drawing/2014/main" id="{EC2E2709-AE02-B594-0E32-4C8F4D5A96DB}"/>
              </a:ext>
            </a:extLst>
          </p:cNvPr>
          <p:cNvSpPr>
            <a:spLocks noGrp="1"/>
          </p:cNvSpPr>
          <p:nvPr>
            <p:ph type="sldNum" sz="quarter" idx="12"/>
          </p:nvPr>
        </p:nvSpPr>
        <p:spPr/>
        <p:txBody>
          <a:bodyPr/>
          <a:lstStyle/>
          <a:p>
            <a:pPr>
              <a:defRPr/>
            </a:pPr>
            <a:fld id="{E02A0AC1-8C89-48EE-BD13-80CA3D35B179}" type="slidenum">
              <a:rPr lang="en-US" altLang="en-US" smtClean="0"/>
              <a:pPr>
                <a:defRPr/>
              </a:pPr>
              <a:t>‹#›</a:t>
            </a:fld>
            <a:endParaRPr lang="en-US" altLang="en-US" dirty="0"/>
          </a:p>
        </p:txBody>
      </p:sp>
    </p:spTree>
    <p:extLst>
      <p:ext uri="{BB962C8B-B14F-4D97-AF65-F5344CB8AC3E}">
        <p14:creationId xmlns:p14="http://schemas.microsoft.com/office/powerpoint/2010/main" val="1292449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1EAA9-58D7-BE29-301A-E125872A77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42603F-B08E-615B-55D3-95950896B7BB}"/>
              </a:ext>
            </a:extLst>
          </p:cNvPr>
          <p:cNvSpPr>
            <a:spLocks noGrp="1"/>
          </p:cNvSpPr>
          <p:nvPr>
            <p:ph type="dt" sz="half" idx="10"/>
          </p:nvPr>
        </p:nvSpPr>
        <p:spPr/>
        <p:txBody>
          <a:bodyPr/>
          <a:lstStyle/>
          <a:p>
            <a:fld id="{C01F56D1-8465-4C32-8EC7-DF5EBA29D4FA}" type="datetimeFigureOut">
              <a:rPr lang="en-US" smtClean="0"/>
              <a:t>5/19/2022</a:t>
            </a:fld>
            <a:endParaRPr lang="en-US" dirty="0"/>
          </a:p>
        </p:txBody>
      </p:sp>
      <p:sp>
        <p:nvSpPr>
          <p:cNvPr id="4" name="Footer Placeholder 3">
            <a:extLst>
              <a:ext uri="{FF2B5EF4-FFF2-40B4-BE49-F238E27FC236}">
                <a16:creationId xmlns:a16="http://schemas.microsoft.com/office/drawing/2014/main" id="{0D2B8856-B5D6-D4E5-9504-72FCE3A0A2A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6116700-6D43-51EF-6A9E-F26C280E3D41}"/>
              </a:ext>
            </a:extLst>
          </p:cNvPr>
          <p:cNvSpPr>
            <a:spLocks noGrp="1"/>
          </p:cNvSpPr>
          <p:nvPr>
            <p:ph type="sldNum" sz="quarter" idx="12"/>
          </p:nvPr>
        </p:nvSpPr>
        <p:spPr/>
        <p:txBody>
          <a:bodyPr/>
          <a:lstStyle/>
          <a:p>
            <a:fld id="{18C9E929-6B75-4B9A-80D4-27B5BD2A6824}" type="slidenum">
              <a:rPr lang="en-US" smtClean="0"/>
              <a:t>‹#›</a:t>
            </a:fld>
            <a:endParaRPr lang="en-US" dirty="0"/>
          </a:p>
        </p:txBody>
      </p:sp>
    </p:spTree>
    <p:extLst>
      <p:ext uri="{BB962C8B-B14F-4D97-AF65-F5344CB8AC3E}">
        <p14:creationId xmlns:p14="http://schemas.microsoft.com/office/powerpoint/2010/main" val="1734898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B2A64D-1FE3-4C82-97CA-6D5DB8AB16FA}"/>
              </a:ext>
            </a:extLst>
          </p:cNvPr>
          <p:cNvSpPr/>
          <p:nvPr userDrawn="1"/>
        </p:nvSpPr>
        <p:spPr>
          <a:xfrm>
            <a:off x="0" y="5503865"/>
            <a:ext cx="7772400" cy="4554537"/>
          </a:xfrm>
          <a:prstGeom prst="rect">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nvGrpSpPr>
          <p:cNvPr id="3" name="Group 8">
            <a:extLst>
              <a:ext uri="{FF2B5EF4-FFF2-40B4-BE49-F238E27FC236}">
                <a16:creationId xmlns:a16="http://schemas.microsoft.com/office/drawing/2014/main" id="{1C085A8A-1A87-4B37-9A85-844BB7B0BC2A}"/>
              </a:ext>
            </a:extLst>
          </p:cNvPr>
          <p:cNvGrpSpPr>
            <a:grpSpLocks/>
          </p:cNvGrpSpPr>
          <p:nvPr userDrawn="1"/>
        </p:nvGrpSpPr>
        <p:grpSpPr bwMode="auto">
          <a:xfrm>
            <a:off x="0" y="0"/>
            <a:ext cx="7772400" cy="10058400"/>
            <a:chOff x="0" y="0"/>
            <a:chExt cx="9144000" cy="6858000"/>
          </a:xfrm>
        </p:grpSpPr>
        <p:sp>
          <p:nvSpPr>
            <p:cNvPr id="4" name="Rectangle 3">
              <a:extLst>
                <a:ext uri="{FF2B5EF4-FFF2-40B4-BE49-F238E27FC236}">
                  <a16:creationId xmlns:a16="http://schemas.microsoft.com/office/drawing/2014/main" id="{6C187CE0-14AE-43A2-B6F0-30833158E9EC}"/>
                </a:ext>
              </a:extLst>
            </p:cNvPr>
            <p:cNvSpPr/>
            <p:nvPr userDrawn="1"/>
          </p:nvSpPr>
          <p:spPr>
            <a:xfrm>
              <a:off x="2513853" y="6743267"/>
              <a:ext cx="6630147" cy="114733"/>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Rectangle 4">
              <a:extLst>
                <a:ext uri="{FF2B5EF4-FFF2-40B4-BE49-F238E27FC236}">
                  <a16:creationId xmlns:a16="http://schemas.microsoft.com/office/drawing/2014/main" id="{BA322546-0DF6-46ED-8D03-34D2D68ACB29}"/>
                </a:ext>
              </a:extLst>
            </p:cNvPr>
            <p:cNvSpPr/>
            <p:nvPr userDrawn="1"/>
          </p:nvSpPr>
          <p:spPr>
            <a:xfrm rot="10800000">
              <a:off x="0" y="0"/>
              <a:ext cx="6630147" cy="114733"/>
            </a:xfrm>
            <a:prstGeom prst="rect">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ight Triangle 5">
              <a:extLst>
                <a:ext uri="{FF2B5EF4-FFF2-40B4-BE49-F238E27FC236}">
                  <a16:creationId xmlns:a16="http://schemas.microsoft.com/office/drawing/2014/main" id="{EA7B42B8-18C2-435C-ADE1-DB49C4DB2A0A}"/>
                </a:ext>
              </a:extLst>
            </p:cNvPr>
            <p:cNvSpPr/>
            <p:nvPr userDrawn="1"/>
          </p:nvSpPr>
          <p:spPr>
            <a:xfrm rot="10800000" flipH="1">
              <a:off x="6630147" y="0"/>
              <a:ext cx="341780" cy="114733"/>
            </a:xfrm>
            <a:prstGeom prst="rtTriangle">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ight Triangle 6">
              <a:extLst>
                <a:ext uri="{FF2B5EF4-FFF2-40B4-BE49-F238E27FC236}">
                  <a16:creationId xmlns:a16="http://schemas.microsoft.com/office/drawing/2014/main" id="{48579294-6256-45C4-BC50-86FA0EB1DD81}"/>
                </a:ext>
              </a:extLst>
            </p:cNvPr>
            <p:cNvSpPr/>
            <p:nvPr userDrawn="1"/>
          </p:nvSpPr>
          <p:spPr>
            <a:xfrm flipH="1">
              <a:off x="2172074" y="6743267"/>
              <a:ext cx="341779" cy="114733"/>
            </a:xfrm>
            <a:prstGeom prst="rtTriangle">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TextBox 7">
              <a:extLst>
                <a:ext uri="{FF2B5EF4-FFF2-40B4-BE49-F238E27FC236}">
                  <a16:creationId xmlns:a16="http://schemas.microsoft.com/office/drawing/2014/main" id="{9F1680F6-CF75-4097-95C6-7F4EAD8D8C84}"/>
                </a:ext>
              </a:extLst>
            </p:cNvPr>
            <p:cNvSpPr txBox="1"/>
            <p:nvPr userDrawn="1"/>
          </p:nvSpPr>
          <p:spPr>
            <a:xfrm>
              <a:off x="5942853" y="6124142"/>
              <a:ext cx="2930339" cy="157385"/>
            </a:xfrm>
            <a:prstGeom prst="rect">
              <a:avLst/>
            </a:prstGeom>
            <a:noFill/>
          </p:spPr>
          <p:txBody>
            <a:bodyPr>
              <a:spAutoFit/>
            </a:bodyPr>
            <a:lstStyle/>
            <a:p>
              <a:pPr algn="r" eaLnBrk="1" hangingPunct="1">
                <a:defRPr/>
              </a:pPr>
              <a:r>
                <a:rPr lang="en-US" sz="900" b="1" dirty="0">
                  <a:solidFill>
                    <a:schemeClr val="bg1"/>
                  </a:solidFill>
                </a:rPr>
                <a:t>Welcome to the New ERA</a:t>
              </a:r>
              <a:r>
                <a:rPr lang="en-US" sz="525" b="1" spc="98" dirty="0">
                  <a:solidFill>
                    <a:schemeClr val="bg1"/>
                  </a:solidFill>
                </a:rPr>
                <a:t>®</a:t>
              </a:r>
              <a:endParaRPr lang="en-US" sz="750" b="1" spc="98" dirty="0">
                <a:solidFill>
                  <a:schemeClr val="bg1"/>
                </a:solidFill>
              </a:endParaRPr>
            </a:p>
          </p:txBody>
        </p:sp>
      </p:grpSp>
      <p:pic>
        <p:nvPicPr>
          <p:cNvPr id="9" name="Picture 2">
            <a:extLst>
              <a:ext uri="{FF2B5EF4-FFF2-40B4-BE49-F238E27FC236}">
                <a16:creationId xmlns:a16="http://schemas.microsoft.com/office/drawing/2014/main" id="{3068141E-DC68-4644-B10C-6DA856C1852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189" y="1444625"/>
            <a:ext cx="1235075"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76FF98C-1A2D-441F-81E0-010C1A2087AC}"/>
              </a:ext>
            </a:extLst>
          </p:cNvPr>
          <p:cNvSpPr/>
          <p:nvPr userDrawn="1"/>
        </p:nvSpPr>
        <p:spPr>
          <a:xfrm rot="10800000">
            <a:off x="0" y="5292725"/>
            <a:ext cx="7772400" cy="84138"/>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1" name="TextBox 10">
            <a:extLst>
              <a:ext uri="{FF2B5EF4-FFF2-40B4-BE49-F238E27FC236}">
                <a16:creationId xmlns:a16="http://schemas.microsoft.com/office/drawing/2014/main" id="{0DC1EFCF-363C-4776-B66B-01C0CFA87E13}"/>
              </a:ext>
            </a:extLst>
          </p:cNvPr>
          <p:cNvSpPr txBox="1">
            <a:spLocks noChangeArrowheads="1"/>
          </p:cNvSpPr>
          <p:nvPr userDrawn="1"/>
        </p:nvSpPr>
        <p:spPr bwMode="auto">
          <a:xfrm>
            <a:off x="4821238" y="2327276"/>
            <a:ext cx="2209800" cy="46166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2400" b="1" dirty="0">
                <a:solidFill>
                  <a:srgbClr val="250E62"/>
                </a:solidFill>
              </a:rPr>
              <a:t>Welcome</a:t>
            </a:r>
          </a:p>
        </p:txBody>
      </p:sp>
      <p:sp>
        <p:nvSpPr>
          <p:cNvPr id="12" name="TextBox 11">
            <a:extLst>
              <a:ext uri="{FF2B5EF4-FFF2-40B4-BE49-F238E27FC236}">
                <a16:creationId xmlns:a16="http://schemas.microsoft.com/office/drawing/2014/main" id="{E70B796C-DA04-4153-B2A5-3ACB4C82D2B9}"/>
              </a:ext>
            </a:extLst>
          </p:cNvPr>
          <p:cNvSpPr txBox="1">
            <a:spLocks noChangeArrowheads="1"/>
          </p:cNvSpPr>
          <p:nvPr userDrawn="1"/>
        </p:nvSpPr>
        <p:spPr bwMode="auto">
          <a:xfrm>
            <a:off x="631826" y="5834065"/>
            <a:ext cx="3421063" cy="507831"/>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700" b="1" dirty="0">
                <a:solidFill>
                  <a:srgbClr val="838987"/>
                </a:solidFill>
              </a:rPr>
              <a:t>Brand Champion</a:t>
            </a:r>
          </a:p>
        </p:txBody>
      </p:sp>
      <p:sp>
        <p:nvSpPr>
          <p:cNvPr id="13" name="TextBox 12">
            <a:extLst>
              <a:ext uri="{FF2B5EF4-FFF2-40B4-BE49-F238E27FC236}">
                <a16:creationId xmlns:a16="http://schemas.microsoft.com/office/drawing/2014/main" id="{51038A3D-41E9-4E0D-AB51-01AF925ABB4A}"/>
              </a:ext>
            </a:extLst>
          </p:cNvPr>
          <p:cNvSpPr txBox="1">
            <a:spLocks noChangeArrowheads="1"/>
          </p:cNvSpPr>
          <p:nvPr userDrawn="1"/>
        </p:nvSpPr>
        <p:spPr bwMode="auto">
          <a:xfrm>
            <a:off x="3608388" y="6642100"/>
            <a:ext cx="3422650" cy="646331"/>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b="1" dirty="0">
                <a:solidFill>
                  <a:srgbClr val="9B9F9E"/>
                </a:solidFill>
              </a:rPr>
              <a:t>International Business Conference</a:t>
            </a:r>
          </a:p>
        </p:txBody>
      </p:sp>
      <p:sp>
        <p:nvSpPr>
          <p:cNvPr id="14" name="TextBox 13">
            <a:extLst>
              <a:ext uri="{FF2B5EF4-FFF2-40B4-BE49-F238E27FC236}">
                <a16:creationId xmlns:a16="http://schemas.microsoft.com/office/drawing/2014/main" id="{893A2F20-BEE2-4E00-9CBE-1C66008B2F35}"/>
              </a:ext>
            </a:extLst>
          </p:cNvPr>
          <p:cNvSpPr txBox="1">
            <a:spLocks noChangeArrowheads="1"/>
          </p:cNvSpPr>
          <p:nvPr userDrawn="1"/>
        </p:nvSpPr>
        <p:spPr bwMode="auto">
          <a:xfrm>
            <a:off x="655639" y="7269165"/>
            <a:ext cx="3667125" cy="646331"/>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3600" b="1" dirty="0">
                <a:solidFill>
                  <a:srgbClr val="9B9F9E"/>
                </a:solidFill>
              </a:rPr>
              <a:t>ZapConnect</a:t>
            </a:r>
          </a:p>
        </p:txBody>
      </p:sp>
      <p:sp>
        <p:nvSpPr>
          <p:cNvPr id="15" name="TextBox 14">
            <a:extLst>
              <a:ext uri="{FF2B5EF4-FFF2-40B4-BE49-F238E27FC236}">
                <a16:creationId xmlns:a16="http://schemas.microsoft.com/office/drawing/2014/main" id="{5ABEAAAA-DBC5-4DEF-BF09-865C06F1F611}"/>
              </a:ext>
            </a:extLst>
          </p:cNvPr>
          <p:cNvSpPr txBox="1">
            <a:spLocks noChangeArrowheads="1"/>
          </p:cNvSpPr>
          <p:nvPr userDrawn="1"/>
        </p:nvSpPr>
        <p:spPr bwMode="auto">
          <a:xfrm>
            <a:off x="4038600" y="7096127"/>
            <a:ext cx="3422650" cy="39241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950" b="1" dirty="0">
                <a:solidFill>
                  <a:srgbClr val="BDBDBD"/>
                </a:solidFill>
              </a:rPr>
              <a:t>Leadership Academy</a:t>
            </a:r>
          </a:p>
        </p:txBody>
      </p:sp>
      <p:sp>
        <p:nvSpPr>
          <p:cNvPr id="16" name="TextBox 15">
            <a:extLst>
              <a:ext uri="{FF2B5EF4-FFF2-40B4-BE49-F238E27FC236}">
                <a16:creationId xmlns:a16="http://schemas.microsoft.com/office/drawing/2014/main" id="{93ACD35C-403B-4E4F-89E1-EA6C98076AD2}"/>
              </a:ext>
            </a:extLst>
          </p:cNvPr>
          <p:cNvSpPr txBox="1">
            <a:spLocks noChangeArrowheads="1"/>
          </p:cNvSpPr>
          <p:nvPr userDrawn="1"/>
        </p:nvSpPr>
        <p:spPr bwMode="auto">
          <a:xfrm>
            <a:off x="4333876" y="5880101"/>
            <a:ext cx="2886075" cy="46166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400" b="1" dirty="0">
                <a:solidFill>
                  <a:srgbClr val="767878"/>
                </a:solidFill>
              </a:rPr>
              <a:t>Implementation</a:t>
            </a:r>
          </a:p>
        </p:txBody>
      </p:sp>
      <p:sp>
        <p:nvSpPr>
          <p:cNvPr id="17" name="TextBox 16">
            <a:extLst>
              <a:ext uri="{FF2B5EF4-FFF2-40B4-BE49-F238E27FC236}">
                <a16:creationId xmlns:a16="http://schemas.microsoft.com/office/drawing/2014/main" id="{9AB5960C-F300-4DB9-A087-52DC1C434E36}"/>
              </a:ext>
            </a:extLst>
          </p:cNvPr>
          <p:cNvSpPr txBox="1">
            <a:spLocks noChangeArrowheads="1"/>
          </p:cNvSpPr>
          <p:nvPr userDrawn="1"/>
        </p:nvSpPr>
        <p:spPr bwMode="auto">
          <a:xfrm>
            <a:off x="658814" y="6759575"/>
            <a:ext cx="3616325" cy="346249"/>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650" b="1" dirty="0">
                <a:solidFill>
                  <a:srgbClr val="BEC1C0"/>
                </a:solidFill>
              </a:rPr>
              <a:t>Broker Business Forum</a:t>
            </a:r>
          </a:p>
        </p:txBody>
      </p:sp>
      <p:sp>
        <p:nvSpPr>
          <p:cNvPr id="18" name="TextBox 17">
            <a:extLst>
              <a:ext uri="{FF2B5EF4-FFF2-40B4-BE49-F238E27FC236}">
                <a16:creationId xmlns:a16="http://schemas.microsoft.com/office/drawing/2014/main" id="{38DA6339-841E-43E0-80F3-CA696A350CA2}"/>
              </a:ext>
            </a:extLst>
          </p:cNvPr>
          <p:cNvSpPr txBox="1">
            <a:spLocks noChangeArrowheads="1"/>
          </p:cNvSpPr>
          <p:nvPr userDrawn="1"/>
        </p:nvSpPr>
        <p:spPr bwMode="auto">
          <a:xfrm>
            <a:off x="3884613" y="7781925"/>
            <a:ext cx="1636712" cy="646331"/>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b="1" dirty="0">
                <a:solidFill>
                  <a:srgbClr val="767878"/>
                </a:solidFill>
              </a:rPr>
              <a:t>Discovery Day</a:t>
            </a:r>
          </a:p>
        </p:txBody>
      </p:sp>
      <p:sp>
        <p:nvSpPr>
          <p:cNvPr id="19" name="Date Placeholder 3">
            <a:extLst>
              <a:ext uri="{FF2B5EF4-FFF2-40B4-BE49-F238E27FC236}">
                <a16:creationId xmlns:a16="http://schemas.microsoft.com/office/drawing/2014/main" id="{0C81E62A-075E-47AE-BBDB-9677ED55A08A}"/>
              </a:ext>
            </a:extLst>
          </p:cNvPr>
          <p:cNvSpPr>
            <a:spLocks noGrp="1"/>
          </p:cNvSpPr>
          <p:nvPr>
            <p:ph type="dt" sz="half" idx="10"/>
          </p:nvPr>
        </p:nvSpPr>
        <p:spPr>
          <a:xfrm>
            <a:off x="388939" y="9323390"/>
            <a:ext cx="2428875" cy="534987"/>
          </a:xfrm>
        </p:spPr>
        <p:txBody>
          <a:bodyPr/>
          <a:lstStyle>
            <a:lvl1pPr>
              <a:defRPr>
                <a:solidFill>
                  <a:schemeClr val="bg1"/>
                </a:solidFill>
              </a:defRPr>
            </a:lvl1pPr>
          </a:lstStyle>
          <a:p>
            <a:pPr>
              <a:defRPr/>
            </a:pPr>
            <a:fld id="{4572FF61-906C-4F1C-9D12-8603368EE019}" type="datetimeFigureOut">
              <a:rPr lang="en-US"/>
              <a:pPr>
                <a:defRPr/>
              </a:pPr>
              <a:t>5/19/2022</a:t>
            </a:fld>
            <a:endParaRPr lang="en-US" dirty="0"/>
          </a:p>
        </p:txBody>
      </p:sp>
      <p:sp>
        <p:nvSpPr>
          <p:cNvPr id="20" name="Footer Placeholder 4">
            <a:extLst>
              <a:ext uri="{FF2B5EF4-FFF2-40B4-BE49-F238E27FC236}">
                <a16:creationId xmlns:a16="http://schemas.microsoft.com/office/drawing/2014/main" id="{66162A9F-C99B-4890-9EFD-69340A4939F1}"/>
              </a:ext>
            </a:extLst>
          </p:cNvPr>
          <p:cNvSpPr>
            <a:spLocks noGrp="1"/>
          </p:cNvSpPr>
          <p:nvPr>
            <p:ph type="ftr" sz="quarter" idx="11"/>
          </p:nvPr>
        </p:nvSpPr>
        <p:spPr>
          <a:xfrm>
            <a:off x="392113" y="8729665"/>
            <a:ext cx="2425700" cy="534987"/>
          </a:xfrm>
        </p:spPr>
        <p:txBody>
          <a:bodyPr/>
          <a:lstStyle>
            <a:lvl1pPr algn="l">
              <a:defRPr>
                <a:solidFill>
                  <a:schemeClr val="bg1"/>
                </a:solidFill>
              </a:defRPr>
            </a:lvl1pPr>
          </a:lstStyle>
          <a:p>
            <a:pPr>
              <a:defRPr/>
            </a:pPr>
            <a:endParaRPr lang="en-US" dirty="0"/>
          </a:p>
        </p:txBody>
      </p:sp>
      <p:sp>
        <p:nvSpPr>
          <p:cNvPr id="21" name="Slide Number Placeholder 5">
            <a:extLst>
              <a:ext uri="{FF2B5EF4-FFF2-40B4-BE49-F238E27FC236}">
                <a16:creationId xmlns:a16="http://schemas.microsoft.com/office/drawing/2014/main" id="{DD167A73-35C7-4972-B9E1-B395BB6E01D9}"/>
              </a:ext>
            </a:extLst>
          </p:cNvPr>
          <p:cNvSpPr>
            <a:spLocks noGrp="1"/>
          </p:cNvSpPr>
          <p:nvPr>
            <p:ph type="sldNum" sz="quarter" idx="12"/>
          </p:nvPr>
        </p:nvSpPr>
        <p:spPr>
          <a:xfrm>
            <a:off x="5708651" y="9323390"/>
            <a:ext cx="1812925" cy="534987"/>
          </a:xfrm>
        </p:spPr>
        <p:txBody>
          <a:bodyPr/>
          <a:lstStyle>
            <a:lvl1pPr>
              <a:defRPr>
                <a:solidFill>
                  <a:schemeClr val="bg1"/>
                </a:solidFill>
              </a:defRPr>
            </a:lvl1pPr>
          </a:lstStyle>
          <a:p>
            <a:pPr>
              <a:defRPr/>
            </a:pPr>
            <a:fld id="{30DB6695-9F17-4C2F-AC2B-36DFF5ABB5B9}" type="slidenum">
              <a:rPr lang="en-US" altLang="en-US"/>
              <a:pPr>
                <a:defRPr/>
              </a:pPr>
              <a:t>‹#›</a:t>
            </a:fld>
            <a:endParaRPr lang="en-US" altLang="en-US" dirty="0"/>
          </a:p>
        </p:txBody>
      </p:sp>
    </p:spTree>
    <p:extLst>
      <p:ext uri="{BB962C8B-B14F-4D97-AF65-F5344CB8AC3E}">
        <p14:creationId xmlns:p14="http://schemas.microsoft.com/office/powerpoint/2010/main" val="663442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65C47D-2414-C175-9D8A-74DF26D2BE2F}"/>
              </a:ext>
            </a:extLst>
          </p:cNvPr>
          <p:cNvSpPr>
            <a:spLocks noGrp="1"/>
          </p:cNvSpPr>
          <p:nvPr>
            <p:ph type="dt" sz="half" idx="10"/>
          </p:nvPr>
        </p:nvSpPr>
        <p:spPr/>
        <p:txBody>
          <a:bodyPr/>
          <a:lstStyle/>
          <a:p>
            <a:pPr>
              <a:defRPr/>
            </a:pPr>
            <a:fld id="{5FC2FFF8-2453-4534-84D7-C7D64C213750}" type="datetimeFigureOut">
              <a:rPr lang="en-US" smtClean="0"/>
              <a:pPr>
                <a:defRPr/>
              </a:pPr>
              <a:t>5/19/2022</a:t>
            </a:fld>
            <a:endParaRPr lang="en-US" dirty="0"/>
          </a:p>
        </p:txBody>
      </p:sp>
      <p:sp>
        <p:nvSpPr>
          <p:cNvPr id="3" name="Footer Placeholder 2">
            <a:extLst>
              <a:ext uri="{FF2B5EF4-FFF2-40B4-BE49-F238E27FC236}">
                <a16:creationId xmlns:a16="http://schemas.microsoft.com/office/drawing/2014/main" id="{082FA029-FCDE-53F7-5442-7B89B2761F35}"/>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ADB2A000-5441-7C07-D168-6C9B9C2BA29A}"/>
              </a:ext>
            </a:extLst>
          </p:cNvPr>
          <p:cNvSpPr>
            <a:spLocks noGrp="1"/>
          </p:cNvSpPr>
          <p:nvPr>
            <p:ph type="sldNum" sz="quarter" idx="12"/>
          </p:nvPr>
        </p:nvSpPr>
        <p:spPr/>
        <p:txBody>
          <a:bodyPr/>
          <a:lstStyle/>
          <a:p>
            <a:pPr>
              <a:defRPr/>
            </a:pPr>
            <a:fld id="{E02A0AC1-8C89-48EE-BD13-80CA3D35B179}" type="slidenum">
              <a:rPr lang="en-US" altLang="en-US" smtClean="0"/>
              <a:pPr>
                <a:defRPr/>
              </a:pPr>
              <a:t>‹#›</a:t>
            </a:fld>
            <a:endParaRPr lang="en-US" altLang="en-US" dirty="0"/>
          </a:p>
        </p:txBody>
      </p:sp>
    </p:spTree>
    <p:extLst>
      <p:ext uri="{BB962C8B-B14F-4D97-AF65-F5344CB8AC3E}">
        <p14:creationId xmlns:p14="http://schemas.microsoft.com/office/powerpoint/2010/main" val="170574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289E-3D95-E72E-7343-4798AC001709}"/>
              </a:ext>
            </a:extLst>
          </p:cNvPr>
          <p:cNvSpPr>
            <a:spLocks noGrp="1"/>
          </p:cNvSpPr>
          <p:nvPr>
            <p:ph type="title"/>
          </p:nvPr>
        </p:nvSpPr>
        <p:spPr>
          <a:xfrm>
            <a:off x="535366" y="670560"/>
            <a:ext cx="2506801" cy="2346960"/>
          </a:xfrm>
        </p:spPr>
        <p:txBody>
          <a:bodyPr anchor="b"/>
          <a:lstStyle>
            <a:lvl1pPr>
              <a:defRPr sz="2040"/>
            </a:lvl1pPr>
          </a:lstStyle>
          <a:p>
            <a:r>
              <a:rPr lang="en-US"/>
              <a:t>Click to edit Master title style</a:t>
            </a:r>
          </a:p>
        </p:txBody>
      </p:sp>
      <p:sp>
        <p:nvSpPr>
          <p:cNvPr id="3" name="Content Placeholder 2">
            <a:extLst>
              <a:ext uri="{FF2B5EF4-FFF2-40B4-BE49-F238E27FC236}">
                <a16:creationId xmlns:a16="http://schemas.microsoft.com/office/drawing/2014/main" id="{D08082E9-B140-AD0F-4BFE-8EEE1F6AB5C6}"/>
              </a:ext>
            </a:extLst>
          </p:cNvPr>
          <p:cNvSpPr>
            <a:spLocks noGrp="1"/>
          </p:cNvSpPr>
          <p:nvPr>
            <p:ph idx="1"/>
          </p:nvPr>
        </p:nvSpPr>
        <p:spPr>
          <a:xfrm>
            <a:off x="3304282" y="1448226"/>
            <a:ext cx="3934778" cy="7147983"/>
          </a:xfrm>
        </p:spPr>
        <p:txBody>
          <a:bodyPr/>
          <a:lstStyle>
            <a:lvl1pPr>
              <a:defRPr sz="2040"/>
            </a:lvl1pPr>
            <a:lvl2pPr>
              <a:defRPr sz="1785"/>
            </a:lvl2pPr>
            <a:lvl3pPr>
              <a:defRPr sz="1530"/>
            </a:lvl3pPr>
            <a:lvl4pPr>
              <a:defRPr sz="1275"/>
            </a:lvl4pPr>
            <a:lvl5pPr>
              <a:defRPr sz="1275"/>
            </a:lvl5pPr>
            <a:lvl6pPr>
              <a:defRPr sz="1275"/>
            </a:lvl6pPr>
            <a:lvl7pPr>
              <a:defRPr sz="1275"/>
            </a:lvl7pPr>
            <a:lvl8pPr>
              <a:defRPr sz="1275"/>
            </a:lvl8pPr>
            <a:lvl9pPr>
              <a:defRPr sz="12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CD1818-2A3C-591D-F754-292C12281069}"/>
              </a:ext>
            </a:extLst>
          </p:cNvPr>
          <p:cNvSpPr>
            <a:spLocks noGrp="1"/>
          </p:cNvSpPr>
          <p:nvPr>
            <p:ph type="body" sz="half" idx="2"/>
          </p:nvPr>
        </p:nvSpPr>
        <p:spPr>
          <a:xfrm>
            <a:off x="535366" y="3017522"/>
            <a:ext cx="2506801" cy="5590329"/>
          </a:xfrm>
        </p:spPr>
        <p:txBody>
          <a:bodyPr/>
          <a:lstStyle>
            <a:lvl1pPr marL="0" indent="0">
              <a:buNone/>
              <a:defRPr sz="1020"/>
            </a:lvl1pPr>
            <a:lvl2pPr marL="291444" indent="0">
              <a:buNone/>
              <a:defRPr sz="893"/>
            </a:lvl2pPr>
            <a:lvl3pPr marL="582888" indent="0">
              <a:buNone/>
              <a:defRPr sz="765"/>
            </a:lvl3pPr>
            <a:lvl4pPr marL="874332" indent="0">
              <a:buNone/>
              <a:defRPr sz="638"/>
            </a:lvl4pPr>
            <a:lvl5pPr marL="1165775" indent="0">
              <a:buNone/>
              <a:defRPr sz="638"/>
            </a:lvl5pPr>
            <a:lvl6pPr marL="1457219" indent="0">
              <a:buNone/>
              <a:defRPr sz="638"/>
            </a:lvl6pPr>
            <a:lvl7pPr marL="1748663" indent="0">
              <a:buNone/>
              <a:defRPr sz="638"/>
            </a:lvl7pPr>
            <a:lvl8pPr marL="2040107" indent="0">
              <a:buNone/>
              <a:defRPr sz="638"/>
            </a:lvl8pPr>
            <a:lvl9pPr marL="2331550" indent="0">
              <a:buNone/>
              <a:defRPr sz="638"/>
            </a:lvl9pPr>
          </a:lstStyle>
          <a:p>
            <a:pPr lvl="0"/>
            <a:r>
              <a:rPr lang="en-US"/>
              <a:t>Click to edit Master text styles</a:t>
            </a:r>
          </a:p>
        </p:txBody>
      </p:sp>
      <p:sp>
        <p:nvSpPr>
          <p:cNvPr id="5" name="Date Placeholder 4">
            <a:extLst>
              <a:ext uri="{FF2B5EF4-FFF2-40B4-BE49-F238E27FC236}">
                <a16:creationId xmlns:a16="http://schemas.microsoft.com/office/drawing/2014/main" id="{70D04C71-513A-9238-BF35-31872E04ED7B}"/>
              </a:ext>
            </a:extLst>
          </p:cNvPr>
          <p:cNvSpPr>
            <a:spLocks noGrp="1"/>
          </p:cNvSpPr>
          <p:nvPr>
            <p:ph type="dt" sz="half" idx="10"/>
          </p:nvPr>
        </p:nvSpPr>
        <p:spPr/>
        <p:txBody>
          <a:bodyPr/>
          <a:lstStyle/>
          <a:p>
            <a:pPr>
              <a:defRPr/>
            </a:pPr>
            <a:fld id="{5FC2FFF8-2453-4534-84D7-C7D64C213750}" type="datetimeFigureOut">
              <a:rPr lang="en-US" smtClean="0"/>
              <a:pPr>
                <a:defRPr/>
              </a:pPr>
              <a:t>5/19/2022</a:t>
            </a:fld>
            <a:endParaRPr lang="en-US" dirty="0"/>
          </a:p>
        </p:txBody>
      </p:sp>
      <p:sp>
        <p:nvSpPr>
          <p:cNvPr id="6" name="Footer Placeholder 5">
            <a:extLst>
              <a:ext uri="{FF2B5EF4-FFF2-40B4-BE49-F238E27FC236}">
                <a16:creationId xmlns:a16="http://schemas.microsoft.com/office/drawing/2014/main" id="{3C3B26C7-8B87-F64D-9FDA-3A74973E9FA9}"/>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66EB8CEC-5FA9-B990-597E-CF22030D6F05}"/>
              </a:ext>
            </a:extLst>
          </p:cNvPr>
          <p:cNvSpPr>
            <a:spLocks noGrp="1"/>
          </p:cNvSpPr>
          <p:nvPr>
            <p:ph type="sldNum" sz="quarter" idx="12"/>
          </p:nvPr>
        </p:nvSpPr>
        <p:spPr/>
        <p:txBody>
          <a:bodyPr/>
          <a:lstStyle/>
          <a:p>
            <a:pPr>
              <a:defRPr/>
            </a:pPr>
            <a:fld id="{E02A0AC1-8C89-48EE-BD13-80CA3D35B179}" type="slidenum">
              <a:rPr lang="en-US" altLang="en-US" smtClean="0"/>
              <a:pPr>
                <a:defRPr/>
              </a:pPr>
              <a:t>‹#›</a:t>
            </a:fld>
            <a:endParaRPr lang="en-US" altLang="en-US" dirty="0"/>
          </a:p>
        </p:txBody>
      </p:sp>
    </p:spTree>
    <p:extLst>
      <p:ext uri="{BB962C8B-B14F-4D97-AF65-F5344CB8AC3E}">
        <p14:creationId xmlns:p14="http://schemas.microsoft.com/office/powerpoint/2010/main" val="1741365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EEDF5-D04E-7800-1499-F1CB7F23C4AE}"/>
              </a:ext>
            </a:extLst>
          </p:cNvPr>
          <p:cNvSpPr>
            <a:spLocks noGrp="1"/>
          </p:cNvSpPr>
          <p:nvPr>
            <p:ph type="title"/>
          </p:nvPr>
        </p:nvSpPr>
        <p:spPr>
          <a:xfrm>
            <a:off x="535366" y="670560"/>
            <a:ext cx="2506801" cy="2346960"/>
          </a:xfrm>
        </p:spPr>
        <p:txBody>
          <a:bodyPr anchor="b"/>
          <a:lstStyle>
            <a:lvl1pPr>
              <a:defRPr sz="2040"/>
            </a:lvl1pPr>
          </a:lstStyle>
          <a:p>
            <a:r>
              <a:rPr lang="en-US"/>
              <a:t>Click to edit Master title style</a:t>
            </a:r>
          </a:p>
        </p:txBody>
      </p:sp>
      <p:sp>
        <p:nvSpPr>
          <p:cNvPr id="3" name="Picture Placeholder 2">
            <a:extLst>
              <a:ext uri="{FF2B5EF4-FFF2-40B4-BE49-F238E27FC236}">
                <a16:creationId xmlns:a16="http://schemas.microsoft.com/office/drawing/2014/main" id="{6ED41C76-C43F-0CAB-6A24-873582B4E2DA}"/>
              </a:ext>
            </a:extLst>
          </p:cNvPr>
          <p:cNvSpPr>
            <a:spLocks noGrp="1"/>
          </p:cNvSpPr>
          <p:nvPr>
            <p:ph type="pic" idx="1"/>
          </p:nvPr>
        </p:nvSpPr>
        <p:spPr>
          <a:xfrm>
            <a:off x="3304282" y="1448226"/>
            <a:ext cx="3934778" cy="7147983"/>
          </a:xfrm>
        </p:spPr>
        <p:txBody>
          <a:bodyPr/>
          <a:lstStyle>
            <a:lvl1pPr marL="0" indent="0">
              <a:buNone/>
              <a:defRPr sz="2040"/>
            </a:lvl1pPr>
            <a:lvl2pPr marL="291444" indent="0">
              <a:buNone/>
              <a:defRPr sz="1785"/>
            </a:lvl2pPr>
            <a:lvl3pPr marL="582888" indent="0">
              <a:buNone/>
              <a:defRPr sz="1530"/>
            </a:lvl3pPr>
            <a:lvl4pPr marL="874332" indent="0">
              <a:buNone/>
              <a:defRPr sz="1275"/>
            </a:lvl4pPr>
            <a:lvl5pPr marL="1165775" indent="0">
              <a:buNone/>
              <a:defRPr sz="1275"/>
            </a:lvl5pPr>
            <a:lvl6pPr marL="1457219" indent="0">
              <a:buNone/>
              <a:defRPr sz="1275"/>
            </a:lvl6pPr>
            <a:lvl7pPr marL="1748663" indent="0">
              <a:buNone/>
              <a:defRPr sz="1275"/>
            </a:lvl7pPr>
            <a:lvl8pPr marL="2040107" indent="0">
              <a:buNone/>
              <a:defRPr sz="1275"/>
            </a:lvl8pPr>
            <a:lvl9pPr marL="2331550" indent="0">
              <a:buNone/>
              <a:defRPr sz="1275"/>
            </a:lvl9pPr>
          </a:lstStyle>
          <a:p>
            <a:endParaRPr lang="en-US"/>
          </a:p>
        </p:txBody>
      </p:sp>
      <p:sp>
        <p:nvSpPr>
          <p:cNvPr id="4" name="Text Placeholder 3">
            <a:extLst>
              <a:ext uri="{FF2B5EF4-FFF2-40B4-BE49-F238E27FC236}">
                <a16:creationId xmlns:a16="http://schemas.microsoft.com/office/drawing/2014/main" id="{03740E32-6785-C5E5-589F-D673539095E2}"/>
              </a:ext>
            </a:extLst>
          </p:cNvPr>
          <p:cNvSpPr>
            <a:spLocks noGrp="1"/>
          </p:cNvSpPr>
          <p:nvPr>
            <p:ph type="body" sz="half" idx="2"/>
          </p:nvPr>
        </p:nvSpPr>
        <p:spPr>
          <a:xfrm>
            <a:off x="535366" y="3017522"/>
            <a:ext cx="2506801" cy="5590329"/>
          </a:xfrm>
        </p:spPr>
        <p:txBody>
          <a:bodyPr/>
          <a:lstStyle>
            <a:lvl1pPr marL="0" indent="0">
              <a:buNone/>
              <a:defRPr sz="1020"/>
            </a:lvl1pPr>
            <a:lvl2pPr marL="291444" indent="0">
              <a:buNone/>
              <a:defRPr sz="893"/>
            </a:lvl2pPr>
            <a:lvl3pPr marL="582888" indent="0">
              <a:buNone/>
              <a:defRPr sz="765"/>
            </a:lvl3pPr>
            <a:lvl4pPr marL="874332" indent="0">
              <a:buNone/>
              <a:defRPr sz="638"/>
            </a:lvl4pPr>
            <a:lvl5pPr marL="1165775" indent="0">
              <a:buNone/>
              <a:defRPr sz="638"/>
            </a:lvl5pPr>
            <a:lvl6pPr marL="1457219" indent="0">
              <a:buNone/>
              <a:defRPr sz="638"/>
            </a:lvl6pPr>
            <a:lvl7pPr marL="1748663" indent="0">
              <a:buNone/>
              <a:defRPr sz="638"/>
            </a:lvl7pPr>
            <a:lvl8pPr marL="2040107" indent="0">
              <a:buNone/>
              <a:defRPr sz="638"/>
            </a:lvl8pPr>
            <a:lvl9pPr marL="2331550" indent="0">
              <a:buNone/>
              <a:defRPr sz="638"/>
            </a:lvl9pPr>
          </a:lstStyle>
          <a:p>
            <a:pPr lvl="0"/>
            <a:r>
              <a:rPr lang="en-US"/>
              <a:t>Click to edit Master text styles</a:t>
            </a:r>
          </a:p>
        </p:txBody>
      </p:sp>
      <p:sp>
        <p:nvSpPr>
          <p:cNvPr id="5" name="Date Placeholder 4">
            <a:extLst>
              <a:ext uri="{FF2B5EF4-FFF2-40B4-BE49-F238E27FC236}">
                <a16:creationId xmlns:a16="http://schemas.microsoft.com/office/drawing/2014/main" id="{0DBCEE11-BDDB-79BA-D280-DFF19D7B469E}"/>
              </a:ext>
            </a:extLst>
          </p:cNvPr>
          <p:cNvSpPr>
            <a:spLocks noGrp="1"/>
          </p:cNvSpPr>
          <p:nvPr>
            <p:ph type="dt" sz="half" idx="10"/>
          </p:nvPr>
        </p:nvSpPr>
        <p:spPr/>
        <p:txBody>
          <a:bodyPr/>
          <a:lstStyle/>
          <a:p>
            <a:pPr>
              <a:defRPr/>
            </a:pPr>
            <a:fld id="{5FC2FFF8-2453-4534-84D7-C7D64C213750}" type="datetimeFigureOut">
              <a:rPr lang="en-US" smtClean="0"/>
              <a:pPr>
                <a:defRPr/>
              </a:pPr>
              <a:t>5/19/2022</a:t>
            </a:fld>
            <a:endParaRPr lang="en-US" dirty="0"/>
          </a:p>
        </p:txBody>
      </p:sp>
      <p:sp>
        <p:nvSpPr>
          <p:cNvPr id="6" name="Footer Placeholder 5">
            <a:extLst>
              <a:ext uri="{FF2B5EF4-FFF2-40B4-BE49-F238E27FC236}">
                <a16:creationId xmlns:a16="http://schemas.microsoft.com/office/drawing/2014/main" id="{685DB844-2C2E-3F34-AAE8-A2C9698995FB}"/>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3C7C4574-C341-A53A-41FA-4C1D588AD5D3}"/>
              </a:ext>
            </a:extLst>
          </p:cNvPr>
          <p:cNvSpPr>
            <a:spLocks noGrp="1"/>
          </p:cNvSpPr>
          <p:nvPr>
            <p:ph type="sldNum" sz="quarter" idx="12"/>
          </p:nvPr>
        </p:nvSpPr>
        <p:spPr/>
        <p:txBody>
          <a:bodyPr/>
          <a:lstStyle/>
          <a:p>
            <a:pPr>
              <a:defRPr/>
            </a:pPr>
            <a:fld id="{E02A0AC1-8C89-48EE-BD13-80CA3D35B179}" type="slidenum">
              <a:rPr lang="en-US" altLang="en-US" smtClean="0"/>
              <a:pPr>
                <a:defRPr/>
              </a:pPr>
              <a:t>‹#›</a:t>
            </a:fld>
            <a:endParaRPr lang="en-US" altLang="en-US" dirty="0"/>
          </a:p>
        </p:txBody>
      </p:sp>
    </p:spTree>
    <p:extLst>
      <p:ext uri="{BB962C8B-B14F-4D97-AF65-F5344CB8AC3E}">
        <p14:creationId xmlns:p14="http://schemas.microsoft.com/office/powerpoint/2010/main" val="2391098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3648F-8870-F989-5C19-DBA95EF4E1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0D7171-7693-E8CA-85CB-4253D228E3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5CCED0-59C5-5A32-11FC-347CF8C202A5}"/>
              </a:ext>
            </a:extLst>
          </p:cNvPr>
          <p:cNvSpPr>
            <a:spLocks noGrp="1"/>
          </p:cNvSpPr>
          <p:nvPr>
            <p:ph type="dt" sz="half" idx="10"/>
          </p:nvPr>
        </p:nvSpPr>
        <p:spPr/>
        <p:txBody>
          <a:bodyPr/>
          <a:lstStyle/>
          <a:p>
            <a:pPr>
              <a:defRPr/>
            </a:pPr>
            <a:fld id="{5FC2FFF8-2453-4534-84D7-C7D64C213750}" type="datetimeFigureOut">
              <a:rPr lang="en-US" smtClean="0"/>
              <a:pPr>
                <a:defRPr/>
              </a:pPr>
              <a:t>5/19/2022</a:t>
            </a:fld>
            <a:endParaRPr lang="en-US" dirty="0"/>
          </a:p>
        </p:txBody>
      </p:sp>
      <p:sp>
        <p:nvSpPr>
          <p:cNvPr id="5" name="Footer Placeholder 4">
            <a:extLst>
              <a:ext uri="{FF2B5EF4-FFF2-40B4-BE49-F238E27FC236}">
                <a16:creationId xmlns:a16="http://schemas.microsoft.com/office/drawing/2014/main" id="{B51CE04D-FD76-0DDC-A4FC-74A5987DA9B6}"/>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495B86F7-728E-6566-DB93-B0FF70C83C13}"/>
              </a:ext>
            </a:extLst>
          </p:cNvPr>
          <p:cNvSpPr>
            <a:spLocks noGrp="1"/>
          </p:cNvSpPr>
          <p:nvPr>
            <p:ph type="sldNum" sz="quarter" idx="12"/>
          </p:nvPr>
        </p:nvSpPr>
        <p:spPr/>
        <p:txBody>
          <a:bodyPr/>
          <a:lstStyle/>
          <a:p>
            <a:pPr>
              <a:defRPr/>
            </a:pPr>
            <a:fld id="{E02A0AC1-8C89-48EE-BD13-80CA3D35B179}" type="slidenum">
              <a:rPr lang="en-US" altLang="en-US" smtClean="0"/>
              <a:pPr>
                <a:defRPr/>
              </a:pPr>
              <a:t>‹#›</a:t>
            </a:fld>
            <a:endParaRPr lang="en-US" altLang="en-US" dirty="0"/>
          </a:p>
        </p:txBody>
      </p:sp>
    </p:spTree>
    <p:extLst>
      <p:ext uri="{BB962C8B-B14F-4D97-AF65-F5344CB8AC3E}">
        <p14:creationId xmlns:p14="http://schemas.microsoft.com/office/powerpoint/2010/main" val="2475401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74AD40-2F9B-8AA5-52B9-137CFC450DA4}"/>
              </a:ext>
            </a:extLst>
          </p:cNvPr>
          <p:cNvSpPr>
            <a:spLocks noGrp="1"/>
          </p:cNvSpPr>
          <p:nvPr>
            <p:ph type="title" orient="vert"/>
          </p:nvPr>
        </p:nvSpPr>
        <p:spPr>
          <a:xfrm>
            <a:off x="5562124" y="535519"/>
            <a:ext cx="1675924" cy="852402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06E629-82AB-0A96-2856-D36815ECCFE3}"/>
              </a:ext>
            </a:extLst>
          </p:cNvPr>
          <p:cNvSpPr>
            <a:spLocks noGrp="1"/>
          </p:cNvSpPr>
          <p:nvPr>
            <p:ph type="body" orient="vert" idx="1"/>
          </p:nvPr>
        </p:nvSpPr>
        <p:spPr>
          <a:xfrm>
            <a:off x="534353" y="535519"/>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963A9-431C-0F04-709D-647F318CB0FF}"/>
              </a:ext>
            </a:extLst>
          </p:cNvPr>
          <p:cNvSpPr>
            <a:spLocks noGrp="1"/>
          </p:cNvSpPr>
          <p:nvPr>
            <p:ph type="dt" sz="half" idx="10"/>
          </p:nvPr>
        </p:nvSpPr>
        <p:spPr/>
        <p:txBody>
          <a:bodyPr/>
          <a:lstStyle/>
          <a:p>
            <a:pPr>
              <a:defRPr/>
            </a:pPr>
            <a:fld id="{5FC2FFF8-2453-4534-84D7-C7D64C213750}" type="datetimeFigureOut">
              <a:rPr lang="en-US" smtClean="0"/>
              <a:pPr>
                <a:defRPr/>
              </a:pPr>
              <a:t>5/19/2022</a:t>
            </a:fld>
            <a:endParaRPr lang="en-US" dirty="0"/>
          </a:p>
        </p:txBody>
      </p:sp>
      <p:sp>
        <p:nvSpPr>
          <p:cNvPr id="5" name="Footer Placeholder 4">
            <a:extLst>
              <a:ext uri="{FF2B5EF4-FFF2-40B4-BE49-F238E27FC236}">
                <a16:creationId xmlns:a16="http://schemas.microsoft.com/office/drawing/2014/main" id="{94BBEE15-86F0-6FB5-7685-53C1447C43F6}"/>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17B2CCF9-70A5-39A7-217B-0E3D4756C1F1}"/>
              </a:ext>
            </a:extLst>
          </p:cNvPr>
          <p:cNvSpPr>
            <a:spLocks noGrp="1"/>
          </p:cNvSpPr>
          <p:nvPr>
            <p:ph type="sldNum" sz="quarter" idx="12"/>
          </p:nvPr>
        </p:nvSpPr>
        <p:spPr/>
        <p:txBody>
          <a:bodyPr/>
          <a:lstStyle/>
          <a:p>
            <a:pPr>
              <a:defRPr/>
            </a:pPr>
            <a:fld id="{E02A0AC1-8C89-48EE-BD13-80CA3D35B179}" type="slidenum">
              <a:rPr lang="en-US" altLang="en-US" smtClean="0"/>
              <a:pPr>
                <a:defRPr/>
              </a:pPr>
              <a:t>‹#›</a:t>
            </a:fld>
            <a:endParaRPr lang="en-US" altLang="en-US" dirty="0"/>
          </a:p>
        </p:txBody>
      </p:sp>
    </p:spTree>
    <p:extLst>
      <p:ext uri="{BB962C8B-B14F-4D97-AF65-F5344CB8AC3E}">
        <p14:creationId xmlns:p14="http://schemas.microsoft.com/office/powerpoint/2010/main" val="1381418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B2A64D-1FE3-4C82-97CA-6D5DB8AB16FA}"/>
              </a:ext>
            </a:extLst>
          </p:cNvPr>
          <p:cNvSpPr/>
          <p:nvPr userDrawn="1"/>
        </p:nvSpPr>
        <p:spPr>
          <a:xfrm>
            <a:off x="0" y="5503865"/>
            <a:ext cx="7772400" cy="4554537"/>
          </a:xfrm>
          <a:prstGeom prst="rect">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nvGrpSpPr>
          <p:cNvPr id="3" name="Group 8">
            <a:extLst>
              <a:ext uri="{FF2B5EF4-FFF2-40B4-BE49-F238E27FC236}">
                <a16:creationId xmlns:a16="http://schemas.microsoft.com/office/drawing/2014/main" id="{1C085A8A-1A87-4B37-9A85-844BB7B0BC2A}"/>
              </a:ext>
            </a:extLst>
          </p:cNvPr>
          <p:cNvGrpSpPr>
            <a:grpSpLocks/>
          </p:cNvGrpSpPr>
          <p:nvPr userDrawn="1"/>
        </p:nvGrpSpPr>
        <p:grpSpPr bwMode="auto">
          <a:xfrm>
            <a:off x="0" y="0"/>
            <a:ext cx="7772400" cy="10058400"/>
            <a:chOff x="0" y="0"/>
            <a:chExt cx="9144000" cy="6858000"/>
          </a:xfrm>
        </p:grpSpPr>
        <p:sp>
          <p:nvSpPr>
            <p:cNvPr id="4" name="Rectangle 3">
              <a:extLst>
                <a:ext uri="{FF2B5EF4-FFF2-40B4-BE49-F238E27FC236}">
                  <a16:creationId xmlns:a16="http://schemas.microsoft.com/office/drawing/2014/main" id="{6C187CE0-14AE-43A2-B6F0-30833158E9EC}"/>
                </a:ext>
              </a:extLst>
            </p:cNvPr>
            <p:cNvSpPr/>
            <p:nvPr userDrawn="1"/>
          </p:nvSpPr>
          <p:spPr>
            <a:xfrm>
              <a:off x="2513853" y="6743267"/>
              <a:ext cx="6630147" cy="114733"/>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Rectangle 4">
              <a:extLst>
                <a:ext uri="{FF2B5EF4-FFF2-40B4-BE49-F238E27FC236}">
                  <a16:creationId xmlns:a16="http://schemas.microsoft.com/office/drawing/2014/main" id="{BA322546-0DF6-46ED-8D03-34D2D68ACB29}"/>
                </a:ext>
              </a:extLst>
            </p:cNvPr>
            <p:cNvSpPr/>
            <p:nvPr userDrawn="1"/>
          </p:nvSpPr>
          <p:spPr>
            <a:xfrm rot="10800000">
              <a:off x="0" y="0"/>
              <a:ext cx="6630147" cy="114733"/>
            </a:xfrm>
            <a:prstGeom prst="rect">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ight Triangle 5">
              <a:extLst>
                <a:ext uri="{FF2B5EF4-FFF2-40B4-BE49-F238E27FC236}">
                  <a16:creationId xmlns:a16="http://schemas.microsoft.com/office/drawing/2014/main" id="{EA7B42B8-18C2-435C-ADE1-DB49C4DB2A0A}"/>
                </a:ext>
              </a:extLst>
            </p:cNvPr>
            <p:cNvSpPr/>
            <p:nvPr userDrawn="1"/>
          </p:nvSpPr>
          <p:spPr>
            <a:xfrm rot="10800000" flipH="1">
              <a:off x="6630147" y="0"/>
              <a:ext cx="341780" cy="114733"/>
            </a:xfrm>
            <a:prstGeom prst="rtTriangle">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ight Triangle 6">
              <a:extLst>
                <a:ext uri="{FF2B5EF4-FFF2-40B4-BE49-F238E27FC236}">
                  <a16:creationId xmlns:a16="http://schemas.microsoft.com/office/drawing/2014/main" id="{48579294-6256-45C4-BC50-86FA0EB1DD81}"/>
                </a:ext>
              </a:extLst>
            </p:cNvPr>
            <p:cNvSpPr/>
            <p:nvPr userDrawn="1"/>
          </p:nvSpPr>
          <p:spPr>
            <a:xfrm flipH="1">
              <a:off x="2172074" y="6743267"/>
              <a:ext cx="341779" cy="114733"/>
            </a:xfrm>
            <a:prstGeom prst="rtTriangle">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TextBox 7">
              <a:extLst>
                <a:ext uri="{FF2B5EF4-FFF2-40B4-BE49-F238E27FC236}">
                  <a16:creationId xmlns:a16="http://schemas.microsoft.com/office/drawing/2014/main" id="{9F1680F6-CF75-4097-95C6-7F4EAD8D8C84}"/>
                </a:ext>
              </a:extLst>
            </p:cNvPr>
            <p:cNvSpPr txBox="1"/>
            <p:nvPr userDrawn="1"/>
          </p:nvSpPr>
          <p:spPr>
            <a:xfrm>
              <a:off x="5942853" y="6124142"/>
              <a:ext cx="2930339" cy="157385"/>
            </a:xfrm>
            <a:prstGeom prst="rect">
              <a:avLst/>
            </a:prstGeom>
            <a:noFill/>
          </p:spPr>
          <p:txBody>
            <a:bodyPr>
              <a:spAutoFit/>
            </a:bodyPr>
            <a:lstStyle/>
            <a:p>
              <a:pPr algn="r" eaLnBrk="1" hangingPunct="1">
                <a:defRPr/>
              </a:pPr>
              <a:r>
                <a:rPr lang="en-US" sz="900" b="1" dirty="0">
                  <a:solidFill>
                    <a:schemeClr val="bg1"/>
                  </a:solidFill>
                </a:rPr>
                <a:t>Welcome to the New ERA</a:t>
              </a:r>
              <a:r>
                <a:rPr lang="en-US" sz="525" b="1" spc="98" dirty="0">
                  <a:solidFill>
                    <a:schemeClr val="bg1"/>
                  </a:solidFill>
                </a:rPr>
                <a:t>®</a:t>
              </a:r>
              <a:endParaRPr lang="en-US" sz="750" b="1" spc="98" dirty="0">
                <a:solidFill>
                  <a:schemeClr val="bg1"/>
                </a:solidFill>
              </a:endParaRPr>
            </a:p>
          </p:txBody>
        </p:sp>
      </p:grpSp>
      <p:pic>
        <p:nvPicPr>
          <p:cNvPr id="9" name="Picture 2">
            <a:extLst>
              <a:ext uri="{FF2B5EF4-FFF2-40B4-BE49-F238E27FC236}">
                <a16:creationId xmlns:a16="http://schemas.microsoft.com/office/drawing/2014/main" id="{3068141E-DC68-4644-B10C-6DA856C1852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189" y="1444625"/>
            <a:ext cx="1235075"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76FF98C-1A2D-441F-81E0-010C1A2087AC}"/>
              </a:ext>
            </a:extLst>
          </p:cNvPr>
          <p:cNvSpPr/>
          <p:nvPr userDrawn="1"/>
        </p:nvSpPr>
        <p:spPr>
          <a:xfrm rot="10800000">
            <a:off x="0" y="5292725"/>
            <a:ext cx="7772400" cy="84138"/>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1" name="TextBox 10">
            <a:extLst>
              <a:ext uri="{FF2B5EF4-FFF2-40B4-BE49-F238E27FC236}">
                <a16:creationId xmlns:a16="http://schemas.microsoft.com/office/drawing/2014/main" id="{0DC1EFCF-363C-4776-B66B-01C0CFA87E13}"/>
              </a:ext>
            </a:extLst>
          </p:cNvPr>
          <p:cNvSpPr txBox="1">
            <a:spLocks noChangeArrowheads="1"/>
          </p:cNvSpPr>
          <p:nvPr userDrawn="1"/>
        </p:nvSpPr>
        <p:spPr bwMode="auto">
          <a:xfrm>
            <a:off x="4821238" y="2327276"/>
            <a:ext cx="2209800" cy="46166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2400" b="1" dirty="0">
                <a:solidFill>
                  <a:srgbClr val="250E62"/>
                </a:solidFill>
              </a:rPr>
              <a:t>Welcome</a:t>
            </a:r>
          </a:p>
        </p:txBody>
      </p:sp>
      <p:sp>
        <p:nvSpPr>
          <p:cNvPr id="12" name="TextBox 11">
            <a:extLst>
              <a:ext uri="{FF2B5EF4-FFF2-40B4-BE49-F238E27FC236}">
                <a16:creationId xmlns:a16="http://schemas.microsoft.com/office/drawing/2014/main" id="{E70B796C-DA04-4153-B2A5-3ACB4C82D2B9}"/>
              </a:ext>
            </a:extLst>
          </p:cNvPr>
          <p:cNvSpPr txBox="1">
            <a:spLocks noChangeArrowheads="1"/>
          </p:cNvSpPr>
          <p:nvPr userDrawn="1"/>
        </p:nvSpPr>
        <p:spPr bwMode="auto">
          <a:xfrm>
            <a:off x="631826" y="5834065"/>
            <a:ext cx="3421063" cy="507831"/>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700" b="1" dirty="0">
                <a:solidFill>
                  <a:srgbClr val="838987"/>
                </a:solidFill>
              </a:rPr>
              <a:t>Brand Champion</a:t>
            </a:r>
          </a:p>
        </p:txBody>
      </p:sp>
      <p:sp>
        <p:nvSpPr>
          <p:cNvPr id="13" name="TextBox 12">
            <a:extLst>
              <a:ext uri="{FF2B5EF4-FFF2-40B4-BE49-F238E27FC236}">
                <a16:creationId xmlns:a16="http://schemas.microsoft.com/office/drawing/2014/main" id="{51038A3D-41E9-4E0D-AB51-01AF925ABB4A}"/>
              </a:ext>
            </a:extLst>
          </p:cNvPr>
          <p:cNvSpPr txBox="1">
            <a:spLocks noChangeArrowheads="1"/>
          </p:cNvSpPr>
          <p:nvPr userDrawn="1"/>
        </p:nvSpPr>
        <p:spPr bwMode="auto">
          <a:xfrm>
            <a:off x="3608388" y="6642100"/>
            <a:ext cx="3422650" cy="646331"/>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b="1" dirty="0">
                <a:solidFill>
                  <a:srgbClr val="9B9F9E"/>
                </a:solidFill>
              </a:rPr>
              <a:t>International Business Conference</a:t>
            </a:r>
          </a:p>
        </p:txBody>
      </p:sp>
      <p:sp>
        <p:nvSpPr>
          <p:cNvPr id="14" name="TextBox 13">
            <a:extLst>
              <a:ext uri="{FF2B5EF4-FFF2-40B4-BE49-F238E27FC236}">
                <a16:creationId xmlns:a16="http://schemas.microsoft.com/office/drawing/2014/main" id="{893A2F20-BEE2-4E00-9CBE-1C66008B2F35}"/>
              </a:ext>
            </a:extLst>
          </p:cNvPr>
          <p:cNvSpPr txBox="1">
            <a:spLocks noChangeArrowheads="1"/>
          </p:cNvSpPr>
          <p:nvPr userDrawn="1"/>
        </p:nvSpPr>
        <p:spPr bwMode="auto">
          <a:xfrm>
            <a:off x="655639" y="7269165"/>
            <a:ext cx="3667125" cy="646331"/>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3600" b="1" dirty="0">
                <a:solidFill>
                  <a:srgbClr val="9B9F9E"/>
                </a:solidFill>
              </a:rPr>
              <a:t>ZapConnect</a:t>
            </a:r>
          </a:p>
        </p:txBody>
      </p:sp>
      <p:sp>
        <p:nvSpPr>
          <p:cNvPr id="15" name="TextBox 14">
            <a:extLst>
              <a:ext uri="{FF2B5EF4-FFF2-40B4-BE49-F238E27FC236}">
                <a16:creationId xmlns:a16="http://schemas.microsoft.com/office/drawing/2014/main" id="{5ABEAAAA-DBC5-4DEF-BF09-865C06F1F611}"/>
              </a:ext>
            </a:extLst>
          </p:cNvPr>
          <p:cNvSpPr txBox="1">
            <a:spLocks noChangeArrowheads="1"/>
          </p:cNvSpPr>
          <p:nvPr userDrawn="1"/>
        </p:nvSpPr>
        <p:spPr bwMode="auto">
          <a:xfrm>
            <a:off x="4038600" y="7096127"/>
            <a:ext cx="3422650" cy="39241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950" b="1" dirty="0">
                <a:solidFill>
                  <a:srgbClr val="BDBDBD"/>
                </a:solidFill>
              </a:rPr>
              <a:t>Leadership Academy</a:t>
            </a:r>
          </a:p>
        </p:txBody>
      </p:sp>
      <p:sp>
        <p:nvSpPr>
          <p:cNvPr id="16" name="TextBox 15">
            <a:extLst>
              <a:ext uri="{FF2B5EF4-FFF2-40B4-BE49-F238E27FC236}">
                <a16:creationId xmlns:a16="http://schemas.microsoft.com/office/drawing/2014/main" id="{93ACD35C-403B-4E4F-89E1-EA6C98076AD2}"/>
              </a:ext>
            </a:extLst>
          </p:cNvPr>
          <p:cNvSpPr txBox="1">
            <a:spLocks noChangeArrowheads="1"/>
          </p:cNvSpPr>
          <p:nvPr userDrawn="1"/>
        </p:nvSpPr>
        <p:spPr bwMode="auto">
          <a:xfrm>
            <a:off x="4333876" y="5880101"/>
            <a:ext cx="2886075" cy="46166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400" b="1" dirty="0">
                <a:solidFill>
                  <a:srgbClr val="767878"/>
                </a:solidFill>
              </a:rPr>
              <a:t>Implementation</a:t>
            </a:r>
          </a:p>
        </p:txBody>
      </p:sp>
      <p:sp>
        <p:nvSpPr>
          <p:cNvPr id="17" name="TextBox 16">
            <a:extLst>
              <a:ext uri="{FF2B5EF4-FFF2-40B4-BE49-F238E27FC236}">
                <a16:creationId xmlns:a16="http://schemas.microsoft.com/office/drawing/2014/main" id="{9AB5960C-F300-4DB9-A087-52DC1C434E36}"/>
              </a:ext>
            </a:extLst>
          </p:cNvPr>
          <p:cNvSpPr txBox="1">
            <a:spLocks noChangeArrowheads="1"/>
          </p:cNvSpPr>
          <p:nvPr userDrawn="1"/>
        </p:nvSpPr>
        <p:spPr bwMode="auto">
          <a:xfrm>
            <a:off x="658814" y="6759575"/>
            <a:ext cx="3616325" cy="346249"/>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1650" b="1" dirty="0">
                <a:solidFill>
                  <a:srgbClr val="BEC1C0"/>
                </a:solidFill>
              </a:rPr>
              <a:t>Broker Business Forum</a:t>
            </a:r>
          </a:p>
        </p:txBody>
      </p:sp>
      <p:sp>
        <p:nvSpPr>
          <p:cNvPr id="18" name="TextBox 17">
            <a:extLst>
              <a:ext uri="{FF2B5EF4-FFF2-40B4-BE49-F238E27FC236}">
                <a16:creationId xmlns:a16="http://schemas.microsoft.com/office/drawing/2014/main" id="{38DA6339-841E-43E0-80F3-CA696A350CA2}"/>
              </a:ext>
            </a:extLst>
          </p:cNvPr>
          <p:cNvSpPr txBox="1">
            <a:spLocks noChangeArrowheads="1"/>
          </p:cNvSpPr>
          <p:nvPr userDrawn="1"/>
        </p:nvSpPr>
        <p:spPr bwMode="auto">
          <a:xfrm>
            <a:off x="3884613" y="7781925"/>
            <a:ext cx="1636712" cy="646331"/>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b="1" dirty="0">
                <a:solidFill>
                  <a:srgbClr val="767878"/>
                </a:solidFill>
              </a:rPr>
              <a:t>Discovery Day</a:t>
            </a:r>
          </a:p>
        </p:txBody>
      </p:sp>
      <p:sp>
        <p:nvSpPr>
          <p:cNvPr id="19" name="Date Placeholder 3">
            <a:extLst>
              <a:ext uri="{FF2B5EF4-FFF2-40B4-BE49-F238E27FC236}">
                <a16:creationId xmlns:a16="http://schemas.microsoft.com/office/drawing/2014/main" id="{0C81E62A-075E-47AE-BBDB-9677ED55A08A}"/>
              </a:ext>
            </a:extLst>
          </p:cNvPr>
          <p:cNvSpPr>
            <a:spLocks noGrp="1"/>
          </p:cNvSpPr>
          <p:nvPr>
            <p:ph type="dt" sz="half" idx="10"/>
          </p:nvPr>
        </p:nvSpPr>
        <p:spPr>
          <a:xfrm>
            <a:off x="388939" y="9323390"/>
            <a:ext cx="2428875" cy="534987"/>
          </a:xfrm>
        </p:spPr>
        <p:txBody>
          <a:bodyPr/>
          <a:lstStyle>
            <a:lvl1pPr>
              <a:defRPr>
                <a:solidFill>
                  <a:schemeClr val="bg1"/>
                </a:solidFill>
              </a:defRPr>
            </a:lvl1pPr>
          </a:lstStyle>
          <a:p>
            <a:pPr>
              <a:defRPr/>
            </a:pPr>
            <a:fld id="{4572FF61-906C-4F1C-9D12-8603368EE019}" type="datetimeFigureOut">
              <a:rPr lang="en-US"/>
              <a:pPr>
                <a:defRPr/>
              </a:pPr>
              <a:t>5/19/2022</a:t>
            </a:fld>
            <a:endParaRPr lang="en-US" dirty="0"/>
          </a:p>
        </p:txBody>
      </p:sp>
      <p:sp>
        <p:nvSpPr>
          <p:cNvPr id="20" name="Footer Placeholder 4">
            <a:extLst>
              <a:ext uri="{FF2B5EF4-FFF2-40B4-BE49-F238E27FC236}">
                <a16:creationId xmlns:a16="http://schemas.microsoft.com/office/drawing/2014/main" id="{66162A9F-C99B-4890-9EFD-69340A4939F1}"/>
              </a:ext>
            </a:extLst>
          </p:cNvPr>
          <p:cNvSpPr>
            <a:spLocks noGrp="1"/>
          </p:cNvSpPr>
          <p:nvPr>
            <p:ph type="ftr" sz="quarter" idx="11"/>
          </p:nvPr>
        </p:nvSpPr>
        <p:spPr>
          <a:xfrm>
            <a:off x="392113" y="8729665"/>
            <a:ext cx="2425700" cy="534987"/>
          </a:xfrm>
        </p:spPr>
        <p:txBody>
          <a:bodyPr/>
          <a:lstStyle>
            <a:lvl1pPr algn="l">
              <a:defRPr>
                <a:solidFill>
                  <a:schemeClr val="bg1"/>
                </a:solidFill>
              </a:defRPr>
            </a:lvl1pPr>
          </a:lstStyle>
          <a:p>
            <a:pPr>
              <a:defRPr/>
            </a:pPr>
            <a:endParaRPr lang="en-US" dirty="0"/>
          </a:p>
        </p:txBody>
      </p:sp>
      <p:sp>
        <p:nvSpPr>
          <p:cNvPr id="21" name="Slide Number Placeholder 5">
            <a:extLst>
              <a:ext uri="{FF2B5EF4-FFF2-40B4-BE49-F238E27FC236}">
                <a16:creationId xmlns:a16="http://schemas.microsoft.com/office/drawing/2014/main" id="{DD167A73-35C7-4972-B9E1-B395BB6E01D9}"/>
              </a:ext>
            </a:extLst>
          </p:cNvPr>
          <p:cNvSpPr>
            <a:spLocks noGrp="1"/>
          </p:cNvSpPr>
          <p:nvPr>
            <p:ph type="sldNum" sz="quarter" idx="12"/>
          </p:nvPr>
        </p:nvSpPr>
        <p:spPr>
          <a:xfrm>
            <a:off x="5708651" y="9323390"/>
            <a:ext cx="1812925" cy="534987"/>
          </a:xfrm>
        </p:spPr>
        <p:txBody>
          <a:bodyPr/>
          <a:lstStyle>
            <a:lvl1pPr>
              <a:defRPr>
                <a:solidFill>
                  <a:schemeClr val="bg1"/>
                </a:solidFill>
              </a:defRPr>
            </a:lvl1pPr>
          </a:lstStyle>
          <a:p>
            <a:pPr>
              <a:defRPr/>
            </a:pPr>
            <a:fld id="{30DB6695-9F17-4C2F-AC2B-36DFF5ABB5B9}" type="slidenum">
              <a:rPr lang="en-US" altLang="en-US"/>
              <a:pPr>
                <a:defRPr/>
              </a:pPr>
              <a:t>‹#›</a:t>
            </a:fld>
            <a:endParaRPr lang="en-US" altLang="en-US" dirty="0"/>
          </a:p>
        </p:txBody>
      </p:sp>
    </p:spTree>
    <p:extLst>
      <p:ext uri="{BB962C8B-B14F-4D97-AF65-F5344CB8AC3E}">
        <p14:creationId xmlns:p14="http://schemas.microsoft.com/office/powerpoint/2010/main" val="1059766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50369" y="9414353"/>
            <a:ext cx="327506" cy="333174"/>
          </a:xfrm>
          <a:prstGeom prst="rect">
            <a:avLst/>
          </a:prstGeom>
        </p:spPr>
        <p:txBody>
          <a:bodyPr/>
          <a:lstStyle/>
          <a:p>
            <a:fld id="{D8D877B3-D348-4611-9BDB-C5374591D951}" type="slidenum">
              <a:rPr lang="en-US" smtClean="0"/>
              <a:pPr/>
              <a:t>‹#›</a:t>
            </a:fld>
            <a:endParaRPr lang="en-US" dirty="0"/>
          </a:p>
        </p:txBody>
      </p:sp>
      <p:sp>
        <p:nvSpPr>
          <p:cNvPr id="5" name="Picture Placeholder 4"/>
          <p:cNvSpPr>
            <a:spLocks noGrp="1"/>
          </p:cNvSpPr>
          <p:nvPr>
            <p:ph type="pic" sz="quarter" idx="11" hasCustomPrompt="1"/>
          </p:nvPr>
        </p:nvSpPr>
        <p:spPr>
          <a:xfrm>
            <a:off x="2177630" y="1548409"/>
            <a:ext cx="3417143" cy="5177515"/>
          </a:xfrm>
          <a:prstGeom prst="rect">
            <a:avLst/>
          </a:prstGeom>
          <a:pattFill prst="pct10">
            <a:fgClr>
              <a:schemeClr val="tx1"/>
            </a:fgClr>
            <a:bgClr>
              <a:schemeClr val="bg1"/>
            </a:bgClr>
          </a:pattFill>
        </p:spPr>
        <p:txBody>
          <a:bodyPr anchor="ctr">
            <a:normAutofit/>
          </a:bodyPr>
          <a:lstStyle>
            <a:lvl1pPr algn="ctr">
              <a:defRPr sz="638" b="1" baseline="0"/>
            </a:lvl1pPr>
          </a:lstStyle>
          <a:p>
            <a:r>
              <a:rPr lang="en-US" dirty="0"/>
              <a:t>Drag &amp; Drop Image</a:t>
            </a:r>
          </a:p>
        </p:txBody>
      </p:sp>
    </p:spTree>
    <p:extLst>
      <p:ext uri="{BB962C8B-B14F-4D97-AF65-F5344CB8AC3E}">
        <p14:creationId xmlns:p14="http://schemas.microsoft.com/office/powerpoint/2010/main" val="299948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Light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8D7A9F-52E5-4B4E-8E37-BC0849ABA153}"/>
              </a:ext>
            </a:extLst>
          </p:cNvPr>
          <p:cNvSpPr/>
          <p:nvPr userDrawn="1"/>
        </p:nvSpPr>
        <p:spPr>
          <a:xfrm>
            <a:off x="2136775" y="9890127"/>
            <a:ext cx="5635625" cy="168275"/>
          </a:xfrm>
          <a:prstGeom prst="rect">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Right Triangle 4">
            <a:extLst>
              <a:ext uri="{FF2B5EF4-FFF2-40B4-BE49-F238E27FC236}">
                <a16:creationId xmlns:a16="http://schemas.microsoft.com/office/drawing/2014/main" id="{DEC5636E-C8DF-463C-81CB-CC0A023891B1}"/>
              </a:ext>
            </a:extLst>
          </p:cNvPr>
          <p:cNvSpPr/>
          <p:nvPr userDrawn="1"/>
        </p:nvSpPr>
        <p:spPr>
          <a:xfrm flipH="1">
            <a:off x="1846263" y="9890127"/>
            <a:ext cx="290512" cy="168275"/>
          </a:xfrm>
          <a:prstGeom prst="rtTriangle">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ectangle 5">
            <a:extLst>
              <a:ext uri="{FF2B5EF4-FFF2-40B4-BE49-F238E27FC236}">
                <a16:creationId xmlns:a16="http://schemas.microsoft.com/office/drawing/2014/main" id="{DE538F71-4F45-4295-8592-A47B277C47CF}"/>
              </a:ext>
            </a:extLst>
          </p:cNvPr>
          <p:cNvSpPr/>
          <p:nvPr userDrawn="1"/>
        </p:nvSpPr>
        <p:spPr>
          <a:xfrm rot="10800000">
            <a:off x="1" y="2"/>
            <a:ext cx="5635625" cy="168275"/>
          </a:xfrm>
          <a:prstGeom prst="rect">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ight Triangle 6">
            <a:extLst>
              <a:ext uri="{FF2B5EF4-FFF2-40B4-BE49-F238E27FC236}">
                <a16:creationId xmlns:a16="http://schemas.microsoft.com/office/drawing/2014/main" id="{2106C9DF-FB84-4BDC-9081-4D6E4788940A}"/>
              </a:ext>
            </a:extLst>
          </p:cNvPr>
          <p:cNvSpPr/>
          <p:nvPr userDrawn="1"/>
        </p:nvSpPr>
        <p:spPr>
          <a:xfrm rot="10800000" flipH="1">
            <a:off x="5635626" y="2"/>
            <a:ext cx="290513" cy="168275"/>
          </a:xfrm>
          <a:prstGeom prst="rtTriangle">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8" name="Picture 2" descr="V:\Marketing\2014 Brand ReImage\Creative\FINAL REGISTERED ERA LOGOS\ERA_RGB_POS_RegMark.png">
            <a:extLst>
              <a:ext uri="{FF2B5EF4-FFF2-40B4-BE49-F238E27FC236}">
                <a16:creationId xmlns:a16="http://schemas.microsoft.com/office/drawing/2014/main" id="{AFF82CCD-803A-4E3D-BBA7-7DE3C9F497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9588" y="368302"/>
            <a:ext cx="6604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C0ABDD0A-6360-4232-8E2F-CB5147752C9C}"/>
              </a:ext>
            </a:extLst>
          </p:cNvPr>
          <p:cNvSpPr/>
          <p:nvPr userDrawn="1"/>
        </p:nvSpPr>
        <p:spPr>
          <a:xfrm>
            <a:off x="369889" y="1419225"/>
            <a:ext cx="2027237" cy="139700"/>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Title 1"/>
          <p:cNvSpPr>
            <a:spLocks noGrp="1"/>
          </p:cNvSpPr>
          <p:nvPr>
            <p:ph type="title"/>
          </p:nvPr>
        </p:nvSpPr>
        <p:spPr>
          <a:xfrm>
            <a:off x="290020" y="402804"/>
            <a:ext cx="6287524" cy="978352"/>
          </a:xfrm>
        </p:spPr>
        <p:txBody>
          <a:bodyPr>
            <a:noAutofit/>
          </a:bodyPr>
          <a:lstStyle>
            <a:lvl1pPr algn="l">
              <a:defRPr sz="2100" b="1"/>
            </a:lvl1pPr>
          </a:lstStyle>
          <a:p>
            <a:r>
              <a:rPr lang="en-US" dirty="0"/>
              <a:t>Click to edit Master title style</a:t>
            </a:r>
          </a:p>
        </p:txBody>
      </p:sp>
      <p:sp>
        <p:nvSpPr>
          <p:cNvPr id="3" name="Content Placeholder 2"/>
          <p:cNvSpPr>
            <a:spLocks noGrp="1"/>
          </p:cNvSpPr>
          <p:nvPr>
            <p:ph idx="1"/>
          </p:nvPr>
        </p:nvSpPr>
        <p:spPr>
          <a:xfrm>
            <a:off x="388621" y="2346971"/>
            <a:ext cx="7131584" cy="6638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BDB24B-B8E4-4D2C-8544-631F9AC7647A}"/>
              </a:ext>
            </a:extLst>
          </p:cNvPr>
          <p:cNvSpPr>
            <a:spLocks noGrp="1"/>
          </p:cNvSpPr>
          <p:nvPr>
            <p:ph type="dt" sz="half" idx="10"/>
          </p:nvPr>
        </p:nvSpPr>
        <p:spPr/>
        <p:txBody>
          <a:bodyPr/>
          <a:lstStyle>
            <a:lvl1pPr>
              <a:defRPr/>
            </a:lvl1pPr>
          </a:lstStyle>
          <a:p>
            <a:pPr>
              <a:defRPr/>
            </a:pPr>
            <a:fld id="{66508D2B-FCFC-4516-B7D1-5F04958C5D36}" type="datetimeFigureOut">
              <a:rPr lang="en-US"/>
              <a:pPr>
                <a:defRPr/>
              </a:pPr>
              <a:t>5/19/2022</a:t>
            </a:fld>
            <a:endParaRPr lang="en-US" dirty="0"/>
          </a:p>
        </p:txBody>
      </p:sp>
      <p:sp>
        <p:nvSpPr>
          <p:cNvPr id="11" name="Footer Placeholder 4">
            <a:extLst>
              <a:ext uri="{FF2B5EF4-FFF2-40B4-BE49-F238E27FC236}">
                <a16:creationId xmlns:a16="http://schemas.microsoft.com/office/drawing/2014/main" id="{2B6AB594-B2E3-467F-B317-6C6914C31A6B}"/>
              </a:ext>
            </a:extLst>
          </p:cNvPr>
          <p:cNvSpPr>
            <a:spLocks noGrp="1"/>
          </p:cNvSpPr>
          <p:nvPr>
            <p:ph type="ftr" sz="quarter" idx="11"/>
          </p:nvPr>
        </p:nvSpPr>
        <p:spPr/>
        <p:txBody>
          <a:bodyPr/>
          <a:lstStyle>
            <a:lvl1pPr>
              <a:defRPr/>
            </a:lvl1pPr>
          </a:lstStyle>
          <a:p>
            <a:pPr>
              <a:defRPr/>
            </a:pPr>
            <a:endParaRPr lang="en-US" dirty="0"/>
          </a:p>
        </p:txBody>
      </p:sp>
      <p:sp>
        <p:nvSpPr>
          <p:cNvPr id="12" name="Slide Number Placeholder 5">
            <a:extLst>
              <a:ext uri="{FF2B5EF4-FFF2-40B4-BE49-F238E27FC236}">
                <a16:creationId xmlns:a16="http://schemas.microsoft.com/office/drawing/2014/main" id="{28C7B67E-9D7A-4691-BBA1-C1E38A96FB32}"/>
              </a:ext>
            </a:extLst>
          </p:cNvPr>
          <p:cNvSpPr>
            <a:spLocks noGrp="1"/>
          </p:cNvSpPr>
          <p:nvPr>
            <p:ph type="sldNum" sz="quarter" idx="12"/>
          </p:nvPr>
        </p:nvSpPr>
        <p:spPr/>
        <p:txBody>
          <a:bodyPr/>
          <a:lstStyle>
            <a:lvl1pPr>
              <a:defRPr/>
            </a:lvl1pPr>
          </a:lstStyle>
          <a:p>
            <a:pPr>
              <a:defRPr/>
            </a:pPr>
            <a:fld id="{031B307F-629B-4AC7-B34C-7B1EF66B83D4}" type="slidenum">
              <a:rPr lang="en-US" altLang="en-US"/>
              <a:pPr>
                <a:defRPr/>
              </a:pPr>
              <a:t>‹#›</a:t>
            </a:fld>
            <a:endParaRPr lang="en-US" altLang="en-US" dirty="0"/>
          </a:p>
        </p:txBody>
      </p:sp>
    </p:spTree>
    <p:extLst>
      <p:ext uri="{BB962C8B-B14F-4D97-AF65-F5344CB8AC3E}">
        <p14:creationId xmlns:p14="http://schemas.microsoft.com/office/powerpoint/2010/main" val="4250474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Light No Log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AC602C-E20C-4DAF-A8C5-E919BA26CEC8}"/>
              </a:ext>
            </a:extLst>
          </p:cNvPr>
          <p:cNvSpPr/>
          <p:nvPr userDrawn="1"/>
        </p:nvSpPr>
        <p:spPr>
          <a:xfrm>
            <a:off x="2136775" y="9890127"/>
            <a:ext cx="5635625" cy="168275"/>
          </a:xfrm>
          <a:prstGeom prst="rect">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Right Triangle 4">
            <a:extLst>
              <a:ext uri="{FF2B5EF4-FFF2-40B4-BE49-F238E27FC236}">
                <a16:creationId xmlns:a16="http://schemas.microsoft.com/office/drawing/2014/main" id="{18E15775-FB88-4E69-841B-336C38F10916}"/>
              </a:ext>
            </a:extLst>
          </p:cNvPr>
          <p:cNvSpPr/>
          <p:nvPr userDrawn="1"/>
        </p:nvSpPr>
        <p:spPr>
          <a:xfrm flipH="1">
            <a:off x="1846263" y="9890127"/>
            <a:ext cx="290512" cy="168275"/>
          </a:xfrm>
          <a:prstGeom prst="rtTriangle">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ectangle 5">
            <a:extLst>
              <a:ext uri="{FF2B5EF4-FFF2-40B4-BE49-F238E27FC236}">
                <a16:creationId xmlns:a16="http://schemas.microsoft.com/office/drawing/2014/main" id="{E565A325-9232-4676-AEEA-FE5C849BD48A}"/>
              </a:ext>
            </a:extLst>
          </p:cNvPr>
          <p:cNvSpPr/>
          <p:nvPr userDrawn="1"/>
        </p:nvSpPr>
        <p:spPr>
          <a:xfrm rot="10800000">
            <a:off x="1" y="2"/>
            <a:ext cx="5635625" cy="168275"/>
          </a:xfrm>
          <a:prstGeom prst="rect">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ight Triangle 6">
            <a:extLst>
              <a:ext uri="{FF2B5EF4-FFF2-40B4-BE49-F238E27FC236}">
                <a16:creationId xmlns:a16="http://schemas.microsoft.com/office/drawing/2014/main" id="{176846E2-632A-4689-98D2-DA78A10E874D}"/>
              </a:ext>
            </a:extLst>
          </p:cNvPr>
          <p:cNvSpPr/>
          <p:nvPr userDrawn="1"/>
        </p:nvSpPr>
        <p:spPr>
          <a:xfrm rot="10800000" flipH="1">
            <a:off x="5635626" y="2"/>
            <a:ext cx="290513" cy="168275"/>
          </a:xfrm>
          <a:prstGeom prst="rtTriangle">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Rectangle 7">
            <a:extLst>
              <a:ext uri="{FF2B5EF4-FFF2-40B4-BE49-F238E27FC236}">
                <a16:creationId xmlns:a16="http://schemas.microsoft.com/office/drawing/2014/main" id="{E160425D-FF94-430B-B7CD-EE894B9BED1E}"/>
              </a:ext>
            </a:extLst>
          </p:cNvPr>
          <p:cNvSpPr/>
          <p:nvPr userDrawn="1"/>
        </p:nvSpPr>
        <p:spPr>
          <a:xfrm>
            <a:off x="369889" y="1419225"/>
            <a:ext cx="2027237" cy="139700"/>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Title 1"/>
          <p:cNvSpPr>
            <a:spLocks noGrp="1"/>
          </p:cNvSpPr>
          <p:nvPr>
            <p:ph type="title"/>
          </p:nvPr>
        </p:nvSpPr>
        <p:spPr>
          <a:xfrm>
            <a:off x="290020" y="402804"/>
            <a:ext cx="6287524" cy="978352"/>
          </a:xfrm>
        </p:spPr>
        <p:txBody>
          <a:bodyPr>
            <a:noAutofit/>
          </a:bodyPr>
          <a:lstStyle>
            <a:lvl1pPr algn="l">
              <a:defRPr sz="2100" b="1"/>
            </a:lvl1pPr>
          </a:lstStyle>
          <a:p>
            <a:r>
              <a:rPr lang="en-US" dirty="0"/>
              <a:t>Click to edit Master title style</a:t>
            </a:r>
          </a:p>
        </p:txBody>
      </p:sp>
      <p:sp>
        <p:nvSpPr>
          <p:cNvPr id="3" name="Content Placeholder 2"/>
          <p:cNvSpPr>
            <a:spLocks noGrp="1"/>
          </p:cNvSpPr>
          <p:nvPr>
            <p:ph idx="1"/>
          </p:nvPr>
        </p:nvSpPr>
        <p:spPr>
          <a:xfrm>
            <a:off x="388621" y="2346971"/>
            <a:ext cx="7131584" cy="66380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9FD7C36D-20D1-436F-AC21-7BA0CC211FCB}"/>
              </a:ext>
            </a:extLst>
          </p:cNvPr>
          <p:cNvSpPr>
            <a:spLocks noGrp="1"/>
          </p:cNvSpPr>
          <p:nvPr>
            <p:ph type="dt" sz="half" idx="10"/>
          </p:nvPr>
        </p:nvSpPr>
        <p:spPr/>
        <p:txBody>
          <a:bodyPr/>
          <a:lstStyle>
            <a:lvl1pPr>
              <a:defRPr/>
            </a:lvl1pPr>
          </a:lstStyle>
          <a:p>
            <a:pPr>
              <a:defRPr/>
            </a:pPr>
            <a:fld id="{FD7740B9-0C24-4729-B5EC-7A6A17DCA62A}" type="datetimeFigureOut">
              <a:rPr lang="en-US"/>
              <a:pPr>
                <a:defRPr/>
              </a:pPr>
              <a:t>5/19/2022</a:t>
            </a:fld>
            <a:endParaRPr lang="en-US" dirty="0"/>
          </a:p>
        </p:txBody>
      </p:sp>
      <p:sp>
        <p:nvSpPr>
          <p:cNvPr id="10" name="Footer Placeholder 4">
            <a:extLst>
              <a:ext uri="{FF2B5EF4-FFF2-40B4-BE49-F238E27FC236}">
                <a16:creationId xmlns:a16="http://schemas.microsoft.com/office/drawing/2014/main" id="{D947112C-4091-4CB6-8FCC-529FB33B19E2}"/>
              </a:ext>
            </a:extLst>
          </p:cNvPr>
          <p:cNvSpPr>
            <a:spLocks noGrp="1"/>
          </p:cNvSpPr>
          <p:nvPr>
            <p:ph type="ftr" sz="quarter" idx="11"/>
          </p:nvPr>
        </p:nvSpPr>
        <p:spPr/>
        <p:txBody>
          <a:bodyPr/>
          <a:lstStyle>
            <a:lvl1pPr>
              <a:defRPr/>
            </a:lvl1pPr>
          </a:lstStyle>
          <a:p>
            <a:pPr>
              <a:defRPr/>
            </a:pPr>
            <a:endParaRPr lang="en-US" dirty="0"/>
          </a:p>
        </p:txBody>
      </p:sp>
      <p:sp>
        <p:nvSpPr>
          <p:cNvPr id="11" name="Slide Number Placeholder 5">
            <a:extLst>
              <a:ext uri="{FF2B5EF4-FFF2-40B4-BE49-F238E27FC236}">
                <a16:creationId xmlns:a16="http://schemas.microsoft.com/office/drawing/2014/main" id="{99CD682B-74D0-49EA-A9A5-C1147EF6DB8E}"/>
              </a:ext>
            </a:extLst>
          </p:cNvPr>
          <p:cNvSpPr>
            <a:spLocks noGrp="1"/>
          </p:cNvSpPr>
          <p:nvPr>
            <p:ph type="sldNum" sz="quarter" idx="12"/>
          </p:nvPr>
        </p:nvSpPr>
        <p:spPr/>
        <p:txBody>
          <a:bodyPr/>
          <a:lstStyle>
            <a:lvl1pPr>
              <a:defRPr/>
            </a:lvl1pPr>
          </a:lstStyle>
          <a:p>
            <a:pPr>
              <a:defRPr/>
            </a:pPr>
            <a:fld id="{555217CC-CD21-4500-96CC-8B263A30EA39}" type="slidenum">
              <a:rPr lang="en-US" altLang="en-US"/>
              <a:pPr>
                <a:defRPr/>
              </a:pPr>
              <a:t>‹#›</a:t>
            </a:fld>
            <a:endParaRPr lang="en-US" altLang="en-US" dirty="0"/>
          </a:p>
        </p:txBody>
      </p:sp>
    </p:spTree>
    <p:extLst>
      <p:ext uri="{BB962C8B-B14F-4D97-AF65-F5344CB8AC3E}">
        <p14:creationId xmlns:p14="http://schemas.microsoft.com/office/powerpoint/2010/main" val="232696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E22ACD-7982-4B79-9131-3BF045A21A47}"/>
              </a:ext>
            </a:extLst>
          </p:cNvPr>
          <p:cNvSpPr/>
          <p:nvPr userDrawn="1"/>
        </p:nvSpPr>
        <p:spPr>
          <a:xfrm>
            <a:off x="2136775" y="9890127"/>
            <a:ext cx="5635625" cy="168275"/>
          </a:xfrm>
          <a:prstGeom prst="rect">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 name="Right Triangle 2">
            <a:extLst>
              <a:ext uri="{FF2B5EF4-FFF2-40B4-BE49-F238E27FC236}">
                <a16:creationId xmlns:a16="http://schemas.microsoft.com/office/drawing/2014/main" id="{AF44581B-2F98-44B2-B05F-FE6AAF7433D0}"/>
              </a:ext>
            </a:extLst>
          </p:cNvPr>
          <p:cNvSpPr/>
          <p:nvPr userDrawn="1"/>
        </p:nvSpPr>
        <p:spPr>
          <a:xfrm flipH="1">
            <a:off x="1846263" y="9890127"/>
            <a:ext cx="290512" cy="168275"/>
          </a:xfrm>
          <a:prstGeom prst="rtTriangle">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 name="Rectangle 3">
            <a:extLst>
              <a:ext uri="{FF2B5EF4-FFF2-40B4-BE49-F238E27FC236}">
                <a16:creationId xmlns:a16="http://schemas.microsoft.com/office/drawing/2014/main" id="{FA354769-BF01-4474-8CA4-DE86E63432CC}"/>
              </a:ext>
            </a:extLst>
          </p:cNvPr>
          <p:cNvSpPr/>
          <p:nvPr userDrawn="1"/>
        </p:nvSpPr>
        <p:spPr>
          <a:xfrm rot="10800000">
            <a:off x="1" y="2"/>
            <a:ext cx="5635625" cy="168275"/>
          </a:xfrm>
          <a:prstGeom prst="rect">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Right Triangle 4">
            <a:extLst>
              <a:ext uri="{FF2B5EF4-FFF2-40B4-BE49-F238E27FC236}">
                <a16:creationId xmlns:a16="http://schemas.microsoft.com/office/drawing/2014/main" id="{F8C14B6F-8486-4E24-A2BE-438EA6D7E147}"/>
              </a:ext>
            </a:extLst>
          </p:cNvPr>
          <p:cNvSpPr/>
          <p:nvPr userDrawn="1"/>
        </p:nvSpPr>
        <p:spPr>
          <a:xfrm rot="10800000" flipH="1">
            <a:off x="5635626" y="2"/>
            <a:ext cx="290513" cy="168275"/>
          </a:xfrm>
          <a:prstGeom prst="rtTriangle">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6" name="Picture 2" descr="V:\Marketing\2014 Brand ReImage\Creative\FINAL REGISTERED ERA LOGOS\ERA_RGB_POS_RegMark.png">
            <a:extLst>
              <a:ext uri="{FF2B5EF4-FFF2-40B4-BE49-F238E27FC236}">
                <a16:creationId xmlns:a16="http://schemas.microsoft.com/office/drawing/2014/main" id="{D3150F0A-7725-475E-A8EA-E54F5DD7CE3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9588" y="368302"/>
            <a:ext cx="6604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3">
            <a:extLst>
              <a:ext uri="{FF2B5EF4-FFF2-40B4-BE49-F238E27FC236}">
                <a16:creationId xmlns:a16="http://schemas.microsoft.com/office/drawing/2014/main" id="{919429BB-B3A1-441B-96A0-7FF59F0C0182}"/>
              </a:ext>
            </a:extLst>
          </p:cNvPr>
          <p:cNvSpPr>
            <a:spLocks noGrp="1"/>
          </p:cNvSpPr>
          <p:nvPr>
            <p:ph type="dt" sz="half" idx="10"/>
          </p:nvPr>
        </p:nvSpPr>
        <p:spPr/>
        <p:txBody>
          <a:bodyPr/>
          <a:lstStyle>
            <a:lvl1pPr>
              <a:defRPr/>
            </a:lvl1pPr>
          </a:lstStyle>
          <a:p>
            <a:pPr>
              <a:defRPr/>
            </a:pPr>
            <a:fld id="{957B6C6B-F16F-424A-BBC3-C0E08639471C}" type="datetimeFigureOut">
              <a:rPr lang="en-US"/>
              <a:pPr>
                <a:defRPr/>
              </a:pPr>
              <a:t>5/19/2022</a:t>
            </a:fld>
            <a:endParaRPr lang="en-US" dirty="0"/>
          </a:p>
        </p:txBody>
      </p:sp>
      <p:sp>
        <p:nvSpPr>
          <p:cNvPr id="8" name="Footer Placeholder 4">
            <a:extLst>
              <a:ext uri="{FF2B5EF4-FFF2-40B4-BE49-F238E27FC236}">
                <a16:creationId xmlns:a16="http://schemas.microsoft.com/office/drawing/2014/main" id="{77BBA72B-5513-4751-BC5D-5295EE732A43}"/>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A6355C21-6775-4EFA-B7AF-0F81EED61DA8}"/>
              </a:ext>
            </a:extLst>
          </p:cNvPr>
          <p:cNvSpPr>
            <a:spLocks noGrp="1"/>
          </p:cNvSpPr>
          <p:nvPr>
            <p:ph type="sldNum" sz="quarter" idx="12"/>
          </p:nvPr>
        </p:nvSpPr>
        <p:spPr/>
        <p:txBody>
          <a:bodyPr/>
          <a:lstStyle>
            <a:lvl1pPr>
              <a:defRPr/>
            </a:lvl1pPr>
          </a:lstStyle>
          <a:p>
            <a:pPr>
              <a:defRPr/>
            </a:pPr>
            <a:fld id="{85B10E8D-5565-4CA4-B707-661310767B18}" type="slidenum">
              <a:rPr lang="en-US" altLang="en-US"/>
              <a:pPr>
                <a:defRPr/>
              </a:pPr>
              <a:t>‹#›</a:t>
            </a:fld>
            <a:endParaRPr lang="en-US" altLang="en-US" dirty="0"/>
          </a:p>
        </p:txBody>
      </p:sp>
    </p:spTree>
    <p:extLst>
      <p:ext uri="{BB962C8B-B14F-4D97-AF65-F5344CB8AC3E}">
        <p14:creationId xmlns:p14="http://schemas.microsoft.com/office/powerpoint/2010/main" val="450613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Blank No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0B012E-AA4F-465B-8726-5A06EDD90DB4}"/>
              </a:ext>
            </a:extLst>
          </p:cNvPr>
          <p:cNvSpPr/>
          <p:nvPr userDrawn="1"/>
        </p:nvSpPr>
        <p:spPr>
          <a:xfrm>
            <a:off x="2136775" y="9890127"/>
            <a:ext cx="5635625" cy="168275"/>
          </a:xfrm>
          <a:prstGeom prst="rect">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 name="Right Triangle 2">
            <a:extLst>
              <a:ext uri="{FF2B5EF4-FFF2-40B4-BE49-F238E27FC236}">
                <a16:creationId xmlns:a16="http://schemas.microsoft.com/office/drawing/2014/main" id="{13A9E392-E1FC-40D3-B7BF-5522F1DDFE24}"/>
              </a:ext>
            </a:extLst>
          </p:cNvPr>
          <p:cNvSpPr/>
          <p:nvPr userDrawn="1"/>
        </p:nvSpPr>
        <p:spPr>
          <a:xfrm flipH="1">
            <a:off x="1846263" y="9890127"/>
            <a:ext cx="290512" cy="168275"/>
          </a:xfrm>
          <a:prstGeom prst="rtTriangle">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 name="Rectangle 3">
            <a:extLst>
              <a:ext uri="{FF2B5EF4-FFF2-40B4-BE49-F238E27FC236}">
                <a16:creationId xmlns:a16="http://schemas.microsoft.com/office/drawing/2014/main" id="{5C05B193-5568-4079-B646-0CEBFB605F6F}"/>
              </a:ext>
            </a:extLst>
          </p:cNvPr>
          <p:cNvSpPr/>
          <p:nvPr userDrawn="1"/>
        </p:nvSpPr>
        <p:spPr>
          <a:xfrm rot="10800000">
            <a:off x="1" y="2"/>
            <a:ext cx="5635625" cy="168275"/>
          </a:xfrm>
          <a:prstGeom prst="rect">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Right Triangle 4">
            <a:extLst>
              <a:ext uri="{FF2B5EF4-FFF2-40B4-BE49-F238E27FC236}">
                <a16:creationId xmlns:a16="http://schemas.microsoft.com/office/drawing/2014/main" id="{B7034C65-C3B2-4597-BB18-B35A48E1BCE6}"/>
              </a:ext>
            </a:extLst>
          </p:cNvPr>
          <p:cNvSpPr/>
          <p:nvPr userDrawn="1"/>
        </p:nvSpPr>
        <p:spPr>
          <a:xfrm rot="10800000" flipH="1">
            <a:off x="5635626" y="2"/>
            <a:ext cx="290513" cy="168275"/>
          </a:xfrm>
          <a:prstGeom prst="rtTriangle">
            <a:avLst/>
          </a:prstGeom>
          <a:solidFill>
            <a:srgbClr val="250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Date Placeholder 3">
            <a:extLst>
              <a:ext uri="{FF2B5EF4-FFF2-40B4-BE49-F238E27FC236}">
                <a16:creationId xmlns:a16="http://schemas.microsoft.com/office/drawing/2014/main" id="{76BCDF04-CDFF-4ECD-8A8D-C6911FA74153}"/>
              </a:ext>
            </a:extLst>
          </p:cNvPr>
          <p:cNvSpPr>
            <a:spLocks noGrp="1"/>
          </p:cNvSpPr>
          <p:nvPr>
            <p:ph type="dt" sz="half" idx="10"/>
          </p:nvPr>
        </p:nvSpPr>
        <p:spPr/>
        <p:txBody>
          <a:bodyPr/>
          <a:lstStyle>
            <a:lvl1pPr>
              <a:defRPr/>
            </a:lvl1pPr>
          </a:lstStyle>
          <a:p>
            <a:pPr>
              <a:defRPr/>
            </a:pPr>
            <a:fld id="{BC7DD208-317F-4356-BA7A-B6ECA35A5893}" type="datetimeFigureOut">
              <a:rPr lang="en-US"/>
              <a:pPr>
                <a:defRPr/>
              </a:pPr>
              <a:t>5/19/2022</a:t>
            </a:fld>
            <a:endParaRPr lang="en-US" dirty="0"/>
          </a:p>
        </p:txBody>
      </p:sp>
      <p:sp>
        <p:nvSpPr>
          <p:cNvPr id="7" name="Footer Placeholder 4">
            <a:extLst>
              <a:ext uri="{FF2B5EF4-FFF2-40B4-BE49-F238E27FC236}">
                <a16:creationId xmlns:a16="http://schemas.microsoft.com/office/drawing/2014/main" id="{380E15FE-C881-481E-8AE6-B59260BBA9F0}"/>
              </a:ext>
            </a:extLst>
          </p:cNvPr>
          <p:cNvSpPr>
            <a:spLocks noGrp="1"/>
          </p:cNvSpPr>
          <p:nvPr>
            <p:ph type="ftr" sz="quarter" idx="11"/>
          </p:nvPr>
        </p:nvSpPr>
        <p:spPr/>
        <p:txBody>
          <a:bodyPr/>
          <a:lstStyle>
            <a:lvl1pPr>
              <a:defRPr/>
            </a:lvl1pPr>
          </a:lstStyle>
          <a:p>
            <a:pPr>
              <a:defRPr/>
            </a:pPr>
            <a:endParaRPr lang="en-US" dirty="0"/>
          </a:p>
        </p:txBody>
      </p:sp>
      <p:sp>
        <p:nvSpPr>
          <p:cNvPr id="8" name="Slide Number Placeholder 5">
            <a:extLst>
              <a:ext uri="{FF2B5EF4-FFF2-40B4-BE49-F238E27FC236}">
                <a16:creationId xmlns:a16="http://schemas.microsoft.com/office/drawing/2014/main" id="{FDE92471-D3BB-475A-8267-D4E713474323}"/>
              </a:ext>
            </a:extLst>
          </p:cNvPr>
          <p:cNvSpPr>
            <a:spLocks noGrp="1"/>
          </p:cNvSpPr>
          <p:nvPr>
            <p:ph type="sldNum" sz="quarter" idx="12"/>
          </p:nvPr>
        </p:nvSpPr>
        <p:spPr/>
        <p:txBody>
          <a:bodyPr/>
          <a:lstStyle>
            <a:lvl1pPr>
              <a:defRPr/>
            </a:lvl1pPr>
          </a:lstStyle>
          <a:p>
            <a:pPr>
              <a:defRPr/>
            </a:pPr>
            <a:fld id="{1BB2D181-5EBB-4A23-A288-150656408369}" type="slidenum">
              <a:rPr lang="en-US" altLang="en-US"/>
              <a:pPr>
                <a:defRPr/>
              </a:pPr>
              <a:t>‹#›</a:t>
            </a:fld>
            <a:endParaRPr lang="en-US" altLang="en-US" dirty="0"/>
          </a:p>
        </p:txBody>
      </p:sp>
    </p:spTree>
    <p:extLst>
      <p:ext uri="{BB962C8B-B14F-4D97-AF65-F5344CB8AC3E}">
        <p14:creationId xmlns:p14="http://schemas.microsoft.com/office/powerpoint/2010/main" val="1576501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Dark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7468C3-3836-4375-AC12-D647EE91FD33}"/>
              </a:ext>
            </a:extLst>
          </p:cNvPr>
          <p:cNvSpPr/>
          <p:nvPr userDrawn="1"/>
        </p:nvSpPr>
        <p:spPr>
          <a:xfrm>
            <a:off x="0" y="0"/>
            <a:ext cx="7772400" cy="10058400"/>
          </a:xfrm>
          <a:prstGeom prst="rect">
            <a:avLst/>
          </a:prstGeom>
          <a:gradFill flip="none" rotWithShape="1">
            <a:gsLst>
              <a:gs pos="100000">
                <a:srgbClr val="0C0521"/>
              </a:gs>
              <a:gs pos="70000">
                <a:srgbClr val="250E6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Rectangle 4">
            <a:extLst>
              <a:ext uri="{FF2B5EF4-FFF2-40B4-BE49-F238E27FC236}">
                <a16:creationId xmlns:a16="http://schemas.microsoft.com/office/drawing/2014/main" id="{40469A52-266E-4640-88D0-06CF7A5ECDCA}"/>
              </a:ext>
            </a:extLst>
          </p:cNvPr>
          <p:cNvSpPr/>
          <p:nvPr userDrawn="1"/>
        </p:nvSpPr>
        <p:spPr>
          <a:xfrm>
            <a:off x="2136775" y="9890127"/>
            <a:ext cx="5635625" cy="16827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ight Triangle 5">
            <a:extLst>
              <a:ext uri="{FF2B5EF4-FFF2-40B4-BE49-F238E27FC236}">
                <a16:creationId xmlns:a16="http://schemas.microsoft.com/office/drawing/2014/main" id="{CB9A9AD9-81D0-412C-A2BC-8858678A93AE}"/>
              </a:ext>
            </a:extLst>
          </p:cNvPr>
          <p:cNvSpPr/>
          <p:nvPr userDrawn="1"/>
        </p:nvSpPr>
        <p:spPr>
          <a:xfrm flipH="1">
            <a:off x="1846263" y="9890127"/>
            <a:ext cx="290512" cy="168275"/>
          </a:xfrm>
          <a:prstGeom prst="rtTriangle">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ectangle 6">
            <a:extLst>
              <a:ext uri="{FF2B5EF4-FFF2-40B4-BE49-F238E27FC236}">
                <a16:creationId xmlns:a16="http://schemas.microsoft.com/office/drawing/2014/main" id="{BD846474-0E3B-4DC9-A750-FF36CCDE6BDE}"/>
              </a:ext>
            </a:extLst>
          </p:cNvPr>
          <p:cNvSpPr/>
          <p:nvPr userDrawn="1"/>
        </p:nvSpPr>
        <p:spPr>
          <a:xfrm rot="10800000">
            <a:off x="1" y="2"/>
            <a:ext cx="5635625" cy="16827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Right Triangle 7">
            <a:extLst>
              <a:ext uri="{FF2B5EF4-FFF2-40B4-BE49-F238E27FC236}">
                <a16:creationId xmlns:a16="http://schemas.microsoft.com/office/drawing/2014/main" id="{60DA062E-A399-4101-BE06-38ECD0F5B093}"/>
              </a:ext>
            </a:extLst>
          </p:cNvPr>
          <p:cNvSpPr/>
          <p:nvPr userDrawn="1"/>
        </p:nvSpPr>
        <p:spPr>
          <a:xfrm rot="10800000" flipH="1">
            <a:off x="5635626" y="2"/>
            <a:ext cx="290513" cy="168275"/>
          </a:xfrm>
          <a:prstGeom prst="rtTriangle">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9" name="Picture 2">
            <a:extLst>
              <a:ext uri="{FF2B5EF4-FFF2-40B4-BE49-F238E27FC236}">
                <a16:creationId xmlns:a16="http://schemas.microsoft.com/office/drawing/2014/main" id="{62E50736-3437-4015-9EFC-89C97A859C7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9588" y="368300"/>
            <a:ext cx="6604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B523776-845F-4255-9CE5-D0964BA03246}"/>
              </a:ext>
            </a:extLst>
          </p:cNvPr>
          <p:cNvSpPr/>
          <p:nvPr userDrawn="1"/>
        </p:nvSpPr>
        <p:spPr>
          <a:xfrm>
            <a:off x="369889" y="1419225"/>
            <a:ext cx="2027237" cy="13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Title 1"/>
          <p:cNvSpPr>
            <a:spLocks noGrp="1"/>
          </p:cNvSpPr>
          <p:nvPr>
            <p:ph type="title"/>
          </p:nvPr>
        </p:nvSpPr>
        <p:spPr>
          <a:xfrm>
            <a:off x="290020" y="402804"/>
            <a:ext cx="6287524" cy="978352"/>
          </a:xfrm>
        </p:spPr>
        <p:txBody>
          <a:bodyPr>
            <a:noAutofit/>
          </a:bodyPr>
          <a:lstStyle>
            <a:lvl1pPr algn="l">
              <a:defRPr sz="21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8621" y="2346971"/>
            <a:ext cx="7131584" cy="66380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5F9F785D-505F-4EA4-82BA-227B7E465AA6}"/>
              </a:ext>
            </a:extLst>
          </p:cNvPr>
          <p:cNvSpPr>
            <a:spLocks noGrp="1"/>
          </p:cNvSpPr>
          <p:nvPr>
            <p:ph type="dt" sz="half" idx="10"/>
          </p:nvPr>
        </p:nvSpPr>
        <p:spPr/>
        <p:txBody>
          <a:bodyPr/>
          <a:lstStyle>
            <a:lvl1pPr>
              <a:defRPr/>
            </a:lvl1pPr>
          </a:lstStyle>
          <a:p>
            <a:pPr>
              <a:defRPr/>
            </a:pPr>
            <a:fld id="{834CDB67-7BA5-4E08-8B77-7CE380F3E211}" type="datetimeFigureOut">
              <a:rPr lang="en-US"/>
              <a:pPr>
                <a:defRPr/>
              </a:pPr>
              <a:t>5/19/2022</a:t>
            </a:fld>
            <a:endParaRPr lang="en-US" dirty="0"/>
          </a:p>
        </p:txBody>
      </p:sp>
      <p:sp>
        <p:nvSpPr>
          <p:cNvPr id="12" name="Footer Placeholder 4">
            <a:extLst>
              <a:ext uri="{FF2B5EF4-FFF2-40B4-BE49-F238E27FC236}">
                <a16:creationId xmlns:a16="http://schemas.microsoft.com/office/drawing/2014/main" id="{BF94B6E8-CD5A-4DF0-91CE-92913189CB64}"/>
              </a:ext>
            </a:extLst>
          </p:cNvPr>
          <p:cNvSpPr>
            <a:spLocks noGrp="1"/>
          </p:cNvSpPr>
          <p:nvPr>
            <p:ph type="ftr" sz="quarter" idx="11"/>
          </p:nvPr>
        </p:nvSpPr>
        <p:spPr/>
        <p:txBody>
          <a:bodyPr/>
          <a:lstStyle>
            <a:lvl1pPr>
              <a:defRPr/>
            </a:lvl1pPr>
          </a:lstStyle>
          <a:p>
            <a:pPr>
              <a:defRPr/>
            </a:pPr>
            <a:endParaRPr lang="en-US" dirty="0"/>
          </a:p>
        </p:txBody>
      </p:sp>
      <p:sp>
        <p:nvSpPr>
          <p:cNvPr id="13" name="Slide Number Placeholder 5">
            <a:extLst>
              <a:ext uri="{FF2B5EF4-FFF2-40B4-BE49-F238E27FC236}">
                <a16:creationId xmlns:a16="http://schemas.microsoft.com/office/drawing/2014/main" id="{FBB27161-73E2-4825-BA28-2B336D8071B2}"/>
              </a:ext>
            </a:extLst>
          </p:cNvPr>
          <p:cNvSpPr>
            <a:spLocks noGrp="1"/>
          </p:cNvSpPr>
          <p:nvPr>
            <p:ph type="sldNum" sz="quarter" idx="12"/>
          </p:nvPr>
        </p:nvSpPr>
        <p:spPr/>
        <p:txBody>
          <a:bodyPr/>
          <a:lstStyle>
            <a:lvl1pPr>
              <a:defRPr/>
            </a:lvl1pPr>
          </a:lstStyle>
          <a:p>
            <a:pPr>
              <a:defRPr/>
            </a:pPr>
            <a:fld id="{699CA805-2238-4746-A2B4-0F19577EC96C}" type="slidenum">
              <a:rPr lang="en-US" altLang="en-US"/>
              <a:pPr>
                <a:defRPr/>
              </a:pPr>
              <a:t>‹#›</a:t>
            </a:fld>
            <a:endParaRPr lang="en-US" altLang="en-US" dirty="0"/>
          </a:p>
        </p:txBody>
      </p:sp>
    </p:spTree>
    <p:extLst>
      <p:ext uri="{BB962C8B-B14F-4D97-AF65-F5344CB8AC3E}">
        <p14:creationId xmlns:p14="http://schemas.microsoft.com/office/powerpoint/2010/main" val="2756402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F9DADA-BAA1-435F-8936-6517147B1FE7}"/>
              </a:ext>
            </a:extLst>
          </p:cNvPr>
          <p:cNvSpPr/>
          <p:nvPr userDrawn="1"/>
        </p:nvSpPr>
        <p:spPr>
          <a:xfrm>
            <a:off x="0" y="0"/>
            <a:ext cx="7772400" cy="10058400"/>
          </a:xfrm>
          <a:prstGeom prst="rect">
            <a:avLst/>
          </a:prstGeom>
          <a:gradFill flip="none" rotWithShape="1">
            <a:gsLst>
              <a:gs pos="100000">
                <a:srgbClr val="0C0521"/>
              </a:gs>
              <a:gs pos="70000">
                <a:srgbClr val="250E6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 name="Rectangle 2">
            <a:extLst>
              <a:ext uri="{FF2B5EF4-FFF2-40B4-BE49-F238E27FC236}">
                <a16:creationId xmlns:a16="http://schemas.microsoft.com/office/drawing/2014/main" id="{B25E4588-370D-4E79-A4FC-13A95E392F32}"/>
              </a:ext>
            </a:extLst>
          </p:cNvPr>
          <p:cNvSpPr/>
          <p:nvPr userDrawn="1"/>
        </p:nvSpPr>
        <p:spPr>
          <a:xfrm>
            <a:off x="2136775" y="9890127"/>
            <a:ext cx="5635625" cy="16827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 name="Right Triangle 3">
            <a:extLst>
              <a:ext uri="{FF2B5EF4-FFF2-40B4-BE49-F238E27FC236}">
                <a16:creationId xmlns:a16="http://schemas.microsoft.com/office/drawing/2014/main" id="{EF21FA15-D78E-4E60-8059-58403F2AE377}"/>
              </a:ext>
            </a:extLst>
          </p:cNvPr>
          <p:cNvSpPr/>
          <p:nvPr userDrawn="1"/>
        </p:nvSpPr>
        <p:spPr>
          <a:xfrm flipH="1">
            <a:off x="1846263" y="9890127"/>
            <a:ext cx="290512" cy="168275"/>
          </a:xfrm>
          <a:prstGeom prst="rtTriangle">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Rectangle 4">
            <a:extLst>
              <a:ext uri="{FF2B5EF4-FFF2-40B4-BE49-F238E27FC236}">
                <a16:creationId xmlns:a16="http://schemas.microsoft.com/office/drawing/2014/main" id="{E362539F-5E04-4AFF-BE79-3BA32BEF1FFA}"/>
              </a:ext>
            </a:extLst>
          </p:cNvPr>
          <p:cNvSpPr/>
          <p:nvPr userDrawn="1"/>
        </p:nvSpPr>
        <p:spPr>
          <a:xfrm rot="10800000">
            <a:off x="1" y="2"/>
            <a:ext cx="5635625" cy="16827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ight Triangle 5">
            <a:extLst>
              <a:ext uri="{FF2B5EF4-FFF2-40B4-BE49-F238E27FC236}">
                <a16:creationId xmlns:a16="http://schemas.microsoft.com/office/drawing/2014/main" id="{7F699415-BE41-42AC-8EC4-CDC47BAC8F22}"/>
              </a:ext>
            </a:extLst>
          </p:cNvPr>
          <p:cNvSpPr/>
          <p:nvPr userDrawn="1"/>
        </p:nvSpPr>
        <p:spPr>
          <a:xfrm rot="10800000" flipH="1">
            <a:off x="5635626" y="2"/>
            <a:ext cx="290513" cy="168275"/>
          </a:xfrm>
          <a:prstGeom prst="rtTriangle">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7" name="Picture 2">
            <a:extLst>
              <a:ext uri="{FF2B5EF4-FFF2-40B4-BE49-F238E27FC236}">
                <a16:creationId xmlns:a16="http://schemas.microsoft.com/office/drawing/2014/main" id="{6E63CFD9-6F33-4436-950C-712CD12CF1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59588" y="368300"/>
            <a:ext cx="6604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3">
            <a:extLst>
              <a:ext uri="{FF2B5EF4-FFF2-40B4-BE49-F238E27FC236}">
                <a16:creationId xmlns:a16="http://schemas.microsoft.com/office/drawing/2014/main" id="{6FDA060E-A391-4654-A8D5-B654563893B5}"/>
              </a:ext>
            </a:extLst>
          </p:cNvPr>
          <p:cNvSpPr>
            <a:spLocks noGrp="1"/>
          </p:cNvSpPr>
          <p:nvPr>
            <p:ph type="dt" sz="half" idx="10"/>
          </p:nvPr>
        </p:nvSpPr>
        <p:spPr/>
        <p:txBody>
          <a:bodyPr/>
          <a:lstStyle>
            <a:lvl1pPr>
              <a:defRPr/>
            </a:lvl1pPr>
          </a:lstStyle>
          <a:p>
            <a:pPr>
              <a:defRPr/>
            </a:pPr>
            <a:fld id="{A074993B-37D3-4526-841D-A0762CE370F8}" type="datetimeFigureOut">
              <a:rPr lang="en-US"/>
              <a:pPr>
                <a:defRPr/>
              </a:pPr>
              <a:t>5/19/2022</a:t>
            </a:fld>
            <a:endParaRPr lang="en-US" dirty="0"/>
          </a:p>
        </p:txBody>
      </p:sp>
      <p:sp>
        <p:nvSpPr>
          <p:cNvPr id="9" name="Footer Placeholder 4">
            <a:extLst>
              <a:ext uri="{FF2B5EF4-FFF2-40B4-BE49-F238E27FC236}">
                <a16:creationId xmlns:a16="http://schemas.microsoft.com/office/drawing/2014/main" id="{D29CA945-42C7-4EEC-87F5-C2AA651AC028}"/>
              </a:ext>
            </a:extLst>
          </p:cNvPr>
          <p:cNvSpPr>
            <a:spLocks noGrp="1"/>
          </p:cNvSpPr>
          <p:nvPr>
            <p:ph type="ftr" sz="quarter" idx="11"/>
          </p:nvPr>
        </p:nvSpPr>
        <p:spPr/>
        <p:txBody>
          <a:bodyPr/>
          <a:lstStyle>
            <a:lvl1pPr>
              <a:defRPr/>
            </a:lvl1pPr>
          </a:lstStyle>
          <a:p>
            <a:pPr>
              <a:defRPr/>
            </a:pPr>
            <a:endParaRPr lang="en-US" dirty="0"/>
          </a:p>
        </p:txBody>
      </p:sp>
      <p:sp>
        <p:nvSpPr>
          <p:cNvPr id="10" name="Slide Number Placeholder 5">
            <a:extLst>
              <a:ext uri="{FF2B5EF4-FFF2-40B4-BE49-F238E27FC236}">
                <a16:creationId xmlns:a16="http://schemas.microsoft.com/office/drawing/2014/main" id="{BE972E38-66F7-409F-B146-455A58363538}"/>
              </a:ext>
            </a:extLst>
          </p:cNvPr>
          <p:cNvSpPr>
            <a:spLocks noGrp="1"/>
          </p:cNvSpPr>
          <p:nvPr>
            <p:ph type="sldNum" sz="quarter" idx="12"/>
          </p:nvPr>
        </p:nvSpPr>
        <p:spPr/>
        <p:txBody>
          <a:bodyPr/>
          <a:lstStyle>
            <a:lvl1pPr>
              <a:defRPr/>
            </a:lvl1pPr>
          </a:lstStyle>
          <a:p>
            <a:pPr>
              <a:defRPr/>
            </a:pPr>
            <a:fld id="{4BC7CD76-0691-4D8D-97BD-88839CCF845C}" type="slidenum">
              <a:rPr lang="en-US" altLang="en-US"/>
              <a:pPr>
                <a:defRPr/>
              </a:pPr>
              <a:t>‹#›</a:t>
            </a:fld>
            <a:endParaRPr lang="en-US" altLang="en-US" dirty="0"/>
          </a:p>
        </p:txBody>
      </p:sp>
    </p:spTree>
    <p:extLst>
      <p:ext uri="{BB962C8B-B14F-4D97-AF65-F5344CB8AC3E}">
        <p14:creationId xmlns:p14="http://schemas.microsoft.com/office/powerpoint/2010/main" val="516321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 Blank No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D43F84-86CB-4A24-9EE2-9439BEEC9733}"/>
              </a:ext>
            </a:extLst>
          </p:cNvPr>
          <p:cNvSpPr/>
          <p:nvPr userDrawn="1"/>
        </p:nvSpPr>
        <p:spPr>
          <a:xfrm>
            <a:off x="0" y="0"/>
            <a:ext cx="7772400" cy="10058400"/>
          </a:xfrm>
          <a:prstGeom prst="rect">
            <a:avLst/>
          </a:prstGeom>
          <a:gradFill flip="none" rotWithShape="1">
            <a:gsLst>
              <a:gs pos="100000">
                <a:srgbClr val="0C0521"/>
              </a:gs>
              <a:gs pos="70000">
                <a:srgbClr val="250E6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 name="Rectangle 2">
            <a:extLst>
              <a:ext uri="{FF2B5EF4-FFF2-40B4-BE49-F238E27FC236}">
                <a16:creationId xmlns:a16="http://schemas.microsoft.com/office/drawing/2014/main" id="{CBFBC2F7-92C3-468F-92D4-EC85D7C914B6}"/>
              </a:ext>
            </a:extLst>
          </p:cNvPr>
          <p:cNvSpPr/>
          <p:nvPr userDrawn="1"/>
        </p:nvSpPr>
        <p:spPr>
          <a:xfrm>
            <a:off x="2136775" y="9890127"/>
            <a:ext cx="5635625" cy="16827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 name="Right Triangle 3">
            <a:extLst>
              <a:ext uri="{FF2B5EF4-FFF2-40B4-BE49-F238E27FC236}">
                <a16:creationId xmlns:a16="http://schemas.microsoft.com/office/drawing/2014/main" id="{ACD5DE13-C085-46FE-A215-E4DA0E7A472B}"/>
              </a:ext>
            </a:extLst>
          </p:cNvPr>
          <p:cNvSpPr/>
          <p:nvPr userDrawn="1"/>
        </p:nvSpPr>
        <p:spPr>
          <a:xfrm flipH="1">
            <a:off x="1846263" y="9890127"/>
            <a:ext cx="290512" cy="168275"/>
          </a:xfrm>
          <a:prstGeom prst="rtTriangle">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Rectangle 4">
            <a:extLst>
              <a:ext uri="{FF2B5EF4-FFF2-40B4-BE49-F238E27FC236}">
                <a16:creationId xmlns:a16="http://schemas.microsoft.com/office/drawing/2014/main" id="{012790A1-C480-4CFA-AC23-95D6633E23AE}"/>
              </a:ext>
            </a:extLst>
          </p:cNvPr>
          <p:cNvSpPr/>
          <p:nvPr userDrawn="1"/>
        </p:nvSpPr>
        <p:spPr>
          <a:xfrm rot="10800000">
            <a:off x="1" y="2"/>
            <a:ext cx="5635625" cy="168275"/>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ight Triangle 5">
            <a:extLst>
              <a:ext uri="{FF2B5EF4-FFF2-40B4-BE49-F238E27FC236}">
                <a16:creationId xmlns:a16="http://schemas.microsoft.com/office/drawing/2014/main" id="{77EFA12C-7712-4C0E-8614-65A5677BC449}"/>
              </a:ext>
            </a:extLst>
          </p:cNvPr>
          <p:cNvSpPr/>
          <p:nvPr userDrawn="1"/>
        </p:nvSpPr>
        <p:spPr>
          <a:xfrm rot="10800000" flipH="1">
            <a:off x="5635626" y="2"/>
            <a:ext cx="290513" cy="168275"/>
          </a:xfrm>
          <a:prstGeom prst="rtTriangle">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Date Placeholder 3">
            <a:extLst>
              <a:ext uri="{FF2B5EF4-FFF2-40B4-BE49-F238E27FC236}">
                <a16:creationId xmlns:a16="http://schemas.microsoft.com/office/drawing/2014/main" id="{B07EBDCD-D44B-470F-94D3-12DC84129EC4}"/>
              </a:ext>
            </a:extLst>
          </p:cNvPr>
          <p:cNvSpPr>
            <a:spLocks noGrp="1"/>
          </p:cNvSpPr>
          <p:nvPr>
            <p:ph type="dt" sz="half" idx="10"/>
          </p:nvPr>
        </p:nvSpPr>
        <p:spPr/>
        <p:txBody>
          <a:bodyPr/>
          <a:lstStyle>
            <a:lvl1pPr>
              <a:defRPr/>
            </a:lvl1pPr>
          </a:lstStyle>
          <a:p>
            <a:pPr>
              <a:defRPr/>
            </a:pPr>
            <a:fld id="{1789AB76-BC9F-4E40-9000-D1B9D631EA07}" type="datetimeFigureOut">
              <a:rPr lang="en-US"/>
              <a:pPr>
                <a:defRPr/>
              </a:pPr>
              <a:t>5/19/2022</a:t>
            </a:fld>
            <a:endParaRPr lang="en-US" dirty="0"/>
          </a:p>
        </p:txBody>
      </p:sp>
      <p:sp>
        <p:nvSpPr>
          <p:cNvPr id="8" name="Footer Placeholder 4">
            <a:extLst>
              <a:ext uri="{FF2B5EF4-FFF2-40B4-BE49-F238E27FC236}">
                <a16:creationId xmlns:a16="http://schemas.microsoft.com/office/drawing/2014/main" id="{57920AD5-9E9F-4F16-83A7-7FFA805C1ECD}"/>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329A80E3-4D9B-4DB2-B276-EDBB77352B89}"/>
              </a:ext>
            </a:extLst>
          </p:cNvPr>
          <p:cNvSpPr>
            <a:spLocks noGrp="1"/>
          </p:cNvSpPr>
          <p:nvPr>
            <p:ph type="sldNum" sz="quarter" idx="12"/>
          </p:nvPr>
        </p:nvSpPr>
        <p:spPr/>
        <p:txBody>
          <a:bodyPr/>
          <a:lstStyle>
            <a:lvl1pPr>
              <a:defRPr/>
            </a:lvl1pPr>
          </a:lstStyle>
          <a:p>
            <a:pPr>
              <a:defRPr/>
            </a:pPr>
            <a:fld id="{4566A22A-CB6B-4773-97DD-D12C53F85DE2}" type="slidenum">
              <a:rPr lang="en-US" altLang="en-US"/>
              <a:pPr>
                <a:defRPr/>
              </a:pPr>
              <a:t>‹#›</a:t>
            </a:fld>
            <a:endParaRPr lang="en-US" altLang="en-US" dirty="0"/>
          </a:p>
        </p:txBody>
      </p:sp>
    </p:spTree>
    <p:extLst>
      <p:ext uri="{BB962C8B-B14F-4D97-AF65-F5344CB8AC3E}">
        <p14:creationId xmlns:p14="http://schemas.microsoft.com/office/powerpoint/2010/main" val="2429858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AE6B07-6C89-40E0-8563-BE583779BB2B}"/>
              </a:ext>
            </a:extLst>
          </p:cNvPr>
          <p:cNvSpPr/>
          <p:nvPr userDrawn="1"/>
        </p:nvSpPr>
        <p:spPr>
          <a:xfrm>
            <a:off x="0" y="0"/>
            <a:ext cx="7772400" cy="10058400"/>
          </a:xfrm>
          <a:prstGeom prst="rect">
            <a:avLst/>
          </a:prstGeom>
          <a:gradFill flip="none" rotWithShape="1">
            <a:gsLst>
              <a:gs pos="100000">
                <a:schemeClr val="bg1">
                  <a:lumMod val="85000"/>
                </a:schemeClr>
              </a:gs>
              <a:gs pos="6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029" name="Title Placeholder 1">
            <a:extLst>
              <a:ext uri="{FF2B5EF4-FFF2-40B4-BE49-F238E27FC236}">
                <a16:creationId xmlns:a16="http://schemas.microsoft.com/office/drawing/2014/main" id="{0BF47B45-ADD2-4005-886C-D485EE93F098}"/>
              </a:ext>
            </a:extLst>
          </p:cNvPr>
          <p:cNvSpPr>
            <a:spLocks noGrp="1"/>
          </p:cNvSpPr>
          <p:nvPr>
            <p:ph type="title"/>
          </p:nvPr>
        </p:nvSpPr>
        <p:spPr bwMode="auto">
          <a:xfrm>
            <a:off x="388939" y="403225"/>
            <a:ext cx="69945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0" name="Text Placeholder 2">
            <a:extLst>
              <a:ext uri="{FF2B5EF4-FFF2-40B4-BE49-F238E27FC236}">
                <a16:creationId xmlns:a16="http://schemas.microsoft.com/office/drawing/2014/main" id="{89590079-8415-4112-9A82-657FD905284E}"/>
              </a:ext>
            </a:extLst>
          </p:cNvPr>
          <p:cNvSpPr>
            <a:spLocks noGrp="1"/>
          </p:cNvSpPr>
          <p:nvPr>
            <p:ph type="body" idx="1"/>
          </p:nvPr>
        </p:nvSpPr>
        <p:spPr bwMode="auto">
          <a:xfrm>
            <a:off x="388939" y="2346327"/>
            <a:ext cx="6994525"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08292DC-9F6C-41DB-8B05-B8061D9654B7}"/>
              </a:ext>
            </a:extLst>
          </p:cNvPr>
          <p:cNvSpPr>
            <a:spLocks noGrp="1"/>
          </p:cNvSpPr>
          <p:nvPr>
            <p:ph type="dt" sz="half" idx="2"/>
          </p:nvPr>
        </p:nvSpPr>
        <p:spPr>
          <a:xfrm>
            <a:off x="388939" y="9323390"/>
            <a:ext cx="1812925" cy="534987"/>
          </a:xfrm>
          <a:prstGeom prst="rect">
            <a:avLst/>
          </a:prstGeom>
        </p:spPr>
        <p:txBody>
          <a:bodyPr vert="horz" lIns="91440" tIns="45720" rIns="91440" bIns="45720" rtlCol="0" anchor="ctr"/>
          <a:lstStyle>
            <a:lvl1pPr algn="l" eaLnBrk="1" hangingPunct="1">
              <a:defRPr sz="900">
                <a:solidFill>
                  <a:schemeClr val="tx1">
                    <a:tint val="75000"/>
                  </a:schemeClr>
                </a:solidFill>
                <a:cs typeface="+mn-cs"/>
              </a:defRPr>
            </a:lvl1pPr>
          </a:lstStyle>
          <a:p>
            <a:pPr>
              <a:defRPr/>
            </a:pPr>
            <a:fld id="{5FC2FFF8-2453-4534-84D7-C7D64C213750}" type="datetimeFigureOut">
              <a:rPr lang="en-US"/>
              <a:pPr>
                <a:defRPr/>
              </a:pPr>
              <a:t>5/19/2022</a:t>
            </a:fld>
            <a:endParaRPr lang="en-US" dirty="0"/>
          </a:p>
        </p:txBody>
      </p:sp>
      <p:sp>
        <p:nvSpPr>
          <p:cNvPr id="5" name="Footer Placeholder 4">
            <a:extLst>
              <a:ext uri="{FF2B5EF4-FFF2-40B4-BE49-F238E27FC236}">
                <a16:creationId xmlns:a16="http://schemas.microsoft.com/office/drawing/2014/main" id="{80C00197-2432-4920-93C5-ECB99DB2361A}"/>
              </a:ext>
            </a:extLst>
          </p:cNvPr>
          <p:cNvSpPr>
            <a:spLocks noGrp="1"/>
          </p:cNvSpPr>
          <p:nvPr>
            <p:ph type="ftr" sz="quarter" idx="3"/>
          </p:nvPr>
        </p:nvSpPr>
        <p:spPr>
          <a:xfrm>
            <a:off x="2655889" y="9323390"/>
            <a:ext cx="2460625" cy="534987"/>
          </a:xfrm>
          <a:prstGeom prst="rect">
            <a:avLst/>
          </a:prstGeom>
        </p:spPr>
        <p:txBody>
          <a:bodyPr vert="horz" lIns="91440" tIns="45720" rIns="91440" bIns="45720" rtlCol="0" anchor="ctr"/>
          <a:lstStyle>
            <a:lvl1pPr algn="ctr" eaLnBrk="1" hangingPunct="1">
              <a:defRPr sz="900">
                <a:solidFill>
                  <a:schemeClr val="tx1">
                    <a:tint val="75000"/>
                  </a:schemeClr>
                </a:solidFill>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84D607E7-6EBF-47C2-85B4-17B643C9A540}"/>
              </a:ext>
            </a:extLst>
          </p:cNvPr>
          <p:cNvSpPr>
            <a:spLocks noGrp="1"/>
          </p:cNvSpPr>
          <p:nvPr>
            <p:ph type="sldNum" sz="quarter" idx="4"/>
          </p:nvPr>
        </p:nvSpPr>
        <p:spPr>
          <a:xfrm>
            <a:off x="5570539" y="9323390"/>
            <a:ext cx="1812925" cy="53498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E02A0AC1-8C89-48EE-BD13-80CA3D35B179}"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5206" r:id="rId1"/>
    <p:sldLayoutId id="2147485207" r:id="rId2"/>
    <p:sldLayoutId id="2147485208" r:id="rId3"/>
    <p:sldLayoutId id="2147485209" r:id="rId4"/>
    <p:sldLayoutId id="2147485210" r:id="rId5"/>
    <p:sldLayoutId id="2147485211" r:id="rId6"/>
    <p:sldLayoutId id="2147485212" r:id="rId7"/>
    <p:sldLayoutId id="2147485213" r:id="rId8"/>
    <p:sldLayoutId id="2147485214" r:id="rId9"/>
    <p:sldLayoutId id="2147485215" r:id="rId10"/>
    <p:sldLayoutId id="2147485216" r:id="rId11"/>
    <p:sldLayoutId id="2147485217" r:id="rId12"/>
    <p:sldLayoutId id="2147485218" r:id="rId13"/>
  </p:sldLayoutIdLst>
  <p:txStyles>
    <p:titleStyle>
      <a:lvl1pPr algn="ctr" rtl="0" eaLnBrk="0" fontAlgn="base" hangingPunct="0">
        <a:spcBef>
          <a:spcPct val="0"/>
        </a:spcBef>
        <a:spcAft>
          <a:spcPct val="0"/>
        </a:spcAft>
        <a:defRPr sz="3300" kern="1200">
          <a:solidFill>
            <a:srgbClr val="250E6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300">
          <a:solidFill>
            <a:srgbClr val="250E6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300">
          <a:solidFill>
            <a:srgbClr val="250E6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300">
          <a:solidFill>
            <a:srgbClr val="250E6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300">
          <a:solidFill>
            <a:srgbClr val="250E62"/>
          </a:solidFill>
          <a:latin typeface="Arial" panose="020B0604020202020204" pitchFamily="34" charset="0"/>
          <a:cs typeface="Arial" panose="020B0604020202020204" pitchFamily="34" charset="0"/>
        </a:defRPr>
      </a:lvl5pPr>
      <a:lvl6pPr marL="342834" algn="ctr" rtl="0" fontAlgn="base">
        <a:spcBef>
          <a:spcPct val="0"/>
        </a:spcBef>
        <a:spcAft>
          <a:spcPct val="0"/>
        </a:spcAft>
        <a:defRPr sz="3300">
          <a:solidFill>
            <a:srgbClr val="250E62"/>
          </a:solidFill>
          <a:latin typeface="Arial" panose="020B0604020202020204" pitchFamily="34" charset="0"/>
          <a:cs typeface="Arial" panose="020B0604020202020204" pitchFamily="34" charset="0"/>
        </a:defRPr>
      </a:lvl6pPr>
      <a:lvl7pPr marL="685665" algn="ctr" rtl="0" fontAlgn="base">
        <a:spcBef>
          <a:spcPct val="0"/>
        </a:spcBef>
        <a:spcAft>
          <a:spcPct val="0"/>
        </a:spcAft>
        <a:defRPr sz="3300">
          <a:solidFill>
            <a:srgbClr val="250E62"/>
          </a:solidFill>
          <a:latin typeface="Arial" panose="020B0604020202020204" pitchFamily="34" charset="0"/>
          <a:cs typeface="Arial" panose="020B0604020202020204" pitchFamily="34" charset="0"/>
        </a:defRPr>
      </a:lvl7pPr>
      <a:lvl8pPr marL="1028498" algn="ctr" rtl="0" fontAlgn="base">
        <a:spcBef>
          <a:spcPct val="0"/>
        </a:spcBef>
        <a:spcAft>
          <a:spcPct val="0"/>
        </a:spcAft>
        <a:defRPr sz="3300">
          <a:solidFill>
            <a:srgbClr val="250E62"/>
          </a:solidFill>
          <a:latin typeface="Arial" panose="020B0604020202020204" pitchFamily="34" charset="0"/>
          <a:cs typeface="Arial" panose="020B0604020202020204" pitchFamily="34" charset="0"/>
        </a:defRPr>
      </a:lvl8pPr>
      <a:lvl9pPr marL="1371330" algn="ctr" rtl="0" fontAlgn="base">
        <a:spcBef>
          <a:spcPct val="0"/>
        </a:spcBef>
        <a:spcAft>
          <a:spcPct val="0"/>
        </a:spcAft>
        <a:defRPr sz="3300">
          <a:solidFill>
            <a:srgbClr val="250E62"/>
          </a:solidFill>
          <a:latin typeface="Arial" panose="020B0604020202020204" pitchFamily="34" charset="0"/>
          <a:cs typeface="Arial" panose="020B0604020202020204" pitchFamily="34" charset="0"/>
        </a:defRPr>
      </a:lvl9pPr>
    </p:titleStyle>
    <p:bodyStyle>
      <a:lvl1pPr marL="255569" indent="-255569" algn="l" rtl="0" eaLnBrk="0" fontAlgn="base" hangingPunct="0">
        <a:spcBef>
          <a:spcPct val="20000"/>
        </a:spcBef>
        <a:spcAft>
          <a:spcPct val="0"/>
        </a:spcAft>
        <a:buClr>
          <a:srgbClr val="C8102E"/>
        </a:buClr>
        <a:buFont typeface="Wingdings" panose="05000000000000000000" pitchFamily="2" charset="2"/>
        <a:buChar char="§"/>
        <a:defRPr sz="2400" kern="1200">
          <a:solidFill>
            <a:srgbClr val="250E62"/>
          </a:solidFill>
          <a:latin typeface="Arial" panose="020B0604020202020204" pitchFamily="34" charset="0"/>
          <a:ea typeface="+mn-ea"/>
          <a:cs typeface="Arial" panose="020B0604020202020204" pitchFamily="34" charset="0"/>
        </a:defRPr>
      </a:lvl1pPr>
      <a:lvl2pPr marL="555585" indent="-212710" algn="l" rtl="0" eaLnBrk="0" fontAlgn="base" hangingPunct="0">
        <a:spcBef>
          <a:spcPct val="20000"/>
        </a:spcBef>
        <a:spcAft>
          <a:spcPct val="0"/>
        </a:spcAft>
        <a:buClr>
          <a:srgbClr val="C8102E"/>
        </a:buClr>
        <a:buFont typeface="Wingdings" panose="05000000000000000000" pitchFamily="2" charset="2"/>
        <a:buChar char="§"/>
        <a:defRPr sz="2100" kern="1200">
          <a:solidFill>
            <a:srgbClr val="250E62"/>
          </a:solidFill>
          <a:latin typeface="Arial" panose="020B0604020202020204" pitchFamily="34" charset="0"/>
          <a:ea typeface="+mn-ea"/>
          <a:cs typeface="Arial" panose="020B0604020202020204" pitchFamily="34" charset="0"/>
        </a:defRPr>
      </a:lvl2pPr>
      <a:lvl3pPr marL="855601" indent="-169851" algn="l" rtl="0" eaLnBrk="0" fontAlgn="base" hangingPunct="0">
        <a:spcBef>
          <a:spcPct val="20000"/>
        </a:spcBef>
        <a:spcAft>
          <a:spcPct val="0"/>
        </a:spcAft>
        <a:buClr>
          <a:srgbClr val="C8102E"/>
        </a:buClr>
        <a:buFont typeface="Wingdings" panose="05000000000000000000" pitchFamily="2" charset="2"/>
        <a:buChar char="§"/>
        <a:defRPr kern="1200">
          <a:solidFill>
            <a:srgbClr val="250E62"/>
          </a:solidFill>
          <a:latin typeface="Arial" panose="020B0604020202020204" pitchFamily="34" charset="0"/>
          <a:ea typeface="+mn-ea"/>
          <a:cs typeface="Arial" panose="020B0604020202020204" pitchFamily="34" charset="0"/>
        </a:defRPr>
      </a:lvl3pPr>
      <a:lvl4pPr marL="1198476" indent="-169851" algn="l" rtl="0" eaLnBrk="0" fontAlgn="base" hangingPunct="0">
        <a:spcBef>
          <a:spcPct val="20000"/>
        </a:spcBef>
        <a:spcAft>
          <a:spcPct val="0"/>
        </a:spcAft>
        <a:buClr>
          <a:srgbClr val="C8102E"/>
        </a:buClr>
        <a:buFont typeface="Wingdings" panose="05000000000000000000" pitchFamily="2" charset="2"/>
        <a:buChar char="§"/>
        <a:defRPr sz="1500" kern="1200">
          <a:solidFill>
            <a:srgbClr val="250E62"/>
          </a:solidFill>
          <a:latin typeface="Arial" panose="020B0604020202020204" pitchFamily="34" charset="0"/>
          <a:ea typeface="+mn-ea"/>
          <a:cs typeface="Arial" panose="020B0604020202020204" pitchFamily="34" charset="0"/>
        </a:defRPr>
      </a:lvl4pPr>
      <a:lvl5pPr marL="1541351" indent="-169851" algn="l" rtl="0" eaLnBrk="0" fontAlgn="base" hangingPunct="0">
        <a:spcBef>
          <a:spcPct val="20000"/>
        </a:spcBef>
        <a:spcAft>
          <a:spcPct val="0"/>
        </a:spcAft>
        <a:buClr>
          <a:srgbClr val="C8102E"/>
        </a:buClr>
        <a:buFont typeface="Wingdings" panose="05000000000000000000" pitchFamily="2" charset="2"/>
        <a:buChar char="§"/>
        <a:defRPr sz="1500" kern="1200">
          <a:solidFill>
            <a:srgbClr val="250E62"/>
          </a:solidFill>
          <a:latin typeface="Arial" panose="020B0604020202020204" pitchFamily="34" charset="0"/>
          <a:ea typeface="+mn-ea"/>
          <a:cs typeface="Arial" panose="020B0604020202020204" pitchFamily="34" charset="0"/>
        </a:defRPr>
      </a:lvl5pPr>
      <a:lvl6pPr marL="1885579" indent="-171416" algn="l" defTabSz="68566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411" indent="-171416" algn="l" defTabSz="68566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242" indent="-171416" algn="l" defTabSz="68566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075" indent="-171416" algn="l" defTabSz="68566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65" rtl="0" eaLnBrk="1" latinLnBrk="0" hangingPunct="1">
        <a:defRPr sz="1350" kern="1200">
          <a:solidFill>
            <a:schemeClr val="tx1"/>
          </a:solidFill>
          <a:latin typeface="+mn-lt"/>
          <a:ea typeface="+mn-ea"/>
          <a:cs typeface="+mn-cs"/>
        </a:defRPr>
      </a:lvl1pPr>
      <a:lvl2pPr marL="342834" algn="l" defTabSz="685665" rtl="0" eaLnBrk="1" latinLnBrk="0" hangingPunct="1">
        <a:defRPr sz="1350" kern="1200">
          <a:solidFill>
            <a:schemeClr val="tx1"/>
          </a:solidFill>
          <a:latin typeface="+mn-lt"/>
          <a:ea typeface="+mn-ea"/>
          <a:cs typeface="+mn-cs"/>
        </a:defRPr>
      </a:lvl2pPr>
      <a:lvl3pPr marL="685665" algn="l" defTabSz="685665" rtl="0" eaLnBrk="1" latinLnBrk="0" hangingPunct="1">
        <a:defRPr sz="1350" kern="1200">
          <a:solidFill>
            <a:schemeClr val="tx1"/>
          </a:solidFill>
          <a:latin typeface="+mn-lt"/>
          <a:ea typeface="+mn-ea"/>
          <a:cs typeface="+mn-cs"/>
        </a:defRPr>
      </a:lvl3pPr>
      <a:lvl4pPr marL="1028498" algn="l" defTabSz="685665" rtl="0" eaLnBrk="1" latinLnBrk="0" hangingPunct="1">
        <a:defRPr sz="1350" kern="1200">
          <a:solidFill>
            <a:schemeClr val="tx1"/>
          </a:solidFill>
          <a:latin typeface="+mn-lt"/>
          <a:ea typeface="+mn-ea"/>
          <a:cs typeface="+mn-cs"/>
        </a:defRPr>
      </a:lvl4pPr>
      <a:lvl5pPr marL="1371330" algn="l" defTabSz="685665" rtl="0" eaLnBrk="1" latinLnBrk="0" hangingPunct="1">
        <a:defRPr sz="1350" kern="1200">
          <a:solidFill>
            <a:schemeClr val="tx1"/>
          </a:solidFill>
          <a:latin typeface="+mn-lt"/>
          <a:ea typeface="+mn-ea"/>
          <a:cs typeface="+mn-cs"/>
        </a:defRPr>
      </a:lvl5pPr>
      <a:lvl6pPr marL="1714162" algn="l" defTabSz="685665" rtl="0" eaLnBrk="1" latinLnBrk="0" hangingPunct="1">
        <a:defRPr sz="1350" kern="1200">
          <a:solidFill>
            <a:schemeClr val="tx1"/>
          </a:solidFill>
          <a:latin typeface="+mn-lt"/>
          <a:ea typeface="+mn-ea"/>
          <a:cs typeface="+mn-cs"/>
        </a:defRPr>
      </a:lvl6pPr>
      <a:lvl7pPr marL="2056994" algn="l" defTabSz="685665" rtl="0" eaLnBrk="1" latinLnBrk="0" hangingPunct="1">
        <a:defRPr sz="1350" kern="1200">
          <a:solidFill>
            <a:schemeClr val="tx1"/>
          </a:solidFill>
          <a:latin typeface="+mn-lt"/>
          <a:ea typeface="+mn-ea"/>
          <a:cs typeface="+mn-cs"/>
        </a:defRPr>
      </a:lvl7pPr>
      <a:lvl8pPr marL="2399825" algn="l" defTabSz="685665" rtl="0" eaLnBrk="1" latinLnBrk="0" hangingPunct="1">
        <a:defRPr sz="1350" kern="1200">
          <a:solidFill>
            <a:schemeClr val="tx1"/>
          </a:solidFill>
          <a:latin typeface="+mn-lt"/>
          <a:ea typeface="+mn-ea"/>
          <a:cs typeface="+mn-cs"/>
        </a:defRPr>
      </a:lvl8pPr>
      <a:lvl9pPr marL="2742659" algn="l" defTabSz="685665"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704281-BA5A-F318-38DC-CB630D9C727E}"/>
              </a:ext>
            </a:extLst>
          </p:cNvPr>
          <p:cNvSpPr>
            <a:spLocks noGrp="1"/>
          </p:cNvSpPr>
          <p:nvPr>
            <p:ph type="title"/>
          </p:nvPr>
        </p:nvSpPr>
        <p:spPr>
          <a:xfrm>
            <a:off x="534354" y="535518"/>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811319-F060-C093-9A9B-527E7F949D4E}"/>
              </a:ext>
            </a:extLst>
          </p:cNvPr>
          <p:cNvSpPr>
            <a:spLocks noGrp="1"/>
          </p:cNvSpPr>
          <p:nvPr>
            <p:ph type="body" idx="1"/>
          </p:nvPr>
        </p:nvSpPr>
        <p:spPr>
          <a:xfrm>
            <a:off x="534354"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4ADBBE-7D37-D503-A978-0512C0F23BFC}"/>
              </a:ext>
            </a:extLst>
          </p:cNvPr>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765">
                <a:solidFill>
                  <a:schemeClr val="tx1">
                    <a:tint val="75000"/>
                  </a:schemeClr>
                </a:solidFill>
              </a:defRPr>
            </a:lvl1pPr>
          </a:lstStyle>
          <a:p>
            <a:pPr>
              <a:defRPr/>
            </a:pPr>
            <a:fld id="{5FC2FFF8-2453-4534-84D7-C7D64C213750}" type="datetimeFigureOut">
              <a:rPr lang="en-US" smtClean="0"/>
              <a:pPr>
                <a:defRPr/>
              </a:pPr>
              <a:t>5/19/2022</a:t>
            </a:fld>
            <a:endParaRPr lang="en-US" dirty="0"/>
          </a:p>
        </p:txBody>
      </p:sp>
      <p:sp>
        <p:nvSpPr>
          <p:cNvPr id="5" name="Footer Placeholder 4">
            <a:extLst>
              <a:ext uri="{FF2B5EF4-FFF2-40B4-BE49-F238E27FC236}">
                <a16:creationId xmlns:a16="http://schemas.microsoft.com/office/drawing/2014/main" id="{CAB59236-A76A-7E75-D675-E767B175AE9C}"/>
              </a:ext>
            </a:extLst>
          </p:cNvPr>
          <p:cNvSpPr>
            <a:spLocks noGrp="1"/>
          </p:cNvSpPr>
          <p:nvPr>
            <p:ph type="ftr" sz="quarter" idx="3"/>
          </p:nvPr>
        </p:nvSpPr>
        <p:spPr>
          <a:xfrm>
            <a:off x="2574609" y="9322649"/>
            <a:ext cx="2623185" cy="535517"/>
          </a:xfrm>
          <a:prstGeom prst="rect">
            <a:avLst/>
          </a:prstGeom>
        </p:spPr>
        <p:txBody>
          <a:bodyPr vert="horz" lIns="91440" tIns="45720" rIns="91440" bIns="45720" rtlCol="0" anchor="ctr"/>
          <a:lstStyle>
            <a:lvl1pPr algn="ctr">
              <a:defRPr sz="765">
                <a:solidFill>
                  <a:schemeClr val="tx1">
                    <a:tint val="75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9FD63FE3-73E6-E890-3471-3937761F10DD}"/>
              </a:ext>
            </a:extLst>
          </p:cNvPr>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765">
                <a:solidFill>
                  <a:schemeClr val="tx1">
                    <a:tint val="75000"/>
                  </a:schemeClr>
                </a:solidFill>
              </a:defRPr>
            </a:lvl1pPr>
          </a:lstStyle>
          <a:p>
            <a:pPr>
              <a:defRPr/>
            </a:pPr>
            <a:fld id="{E02A0AC1-8C89-48EE-BD13-80CA3D35B179}" type="slidenum">
              <a:rPr lang="en-US" altLang="en-US" smtClean="0"/>
              <a:pPr>
                <a:defRPr/>
              </a:pPr>
              <a:t>‹#›</a:t>
            </a:fld>
            <a:endParaRPr lang="en-US" altLang="en-US" dirty="0"/>
          </a:p>
        </p:txBody>
      </p:sp>
      <p:sp>
        <p:nvSpPr>
          <p:cNvPr id="7" name="Rectangle 6">
            <a:extLst>
              <a:ext uri="{FF2B5EF4-FFF2-40B4-BE49-F238E27FC236}">
                <a16:creationId xmlns:a16="http://schemas.microsoft.com/office/drawing/2014/main" id="{F1E72259-3779-D086-504A-FF0998399D47}"/>
              </a:ext>
            </a:extLst>
          </p:cNvPr>
          <p:cNvSpPr/>
          <p:nvPr userDrawn="1"/>
        </p:nvSpPr>
        <p:spPr>
          <a:xfrm>
            <a:off x="0" y="0"/>
            <a:ext cx="7772400" cy="10058400"/>
          </a:xfrm>
          <a:prstGeom prst="rect">
            <a:avLst/>
          </a:prstGeom>
          <a:gradFill flip="none" rotWithShape="1">
            <a:gsLst>
              <a:gs pos="100000">
                <a:schemeClr val="bg1">
                  <a:lumMod val="85000"/>
                </a:schemeClr>
              </a:gs>
              <a:gs pos="6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Tree>
    <p:extLst>
      <p:ext uri="{BB962C8B-B14F-4D97-AF65-F5344CB8AC3E}">
        <p14:creationId xmlns:p14="http://schemas.microsoft.com/office/powerpoint/2010/main" val="1632248681"/>
      </p:ext>
    </p:extLst>
  </p:cSld>
  <p:clrMap bg1="lt1" tx1="dk1" bg2="lt2" tx2="dk2" accent1="accent1" accent2="accent2" accent3="accent3" accent4="accent4" accent5="accent5" accent6="accent6" hlink="hlink" folHlink="folHlink"/>
  <p:sldLayoutIdLst>
    <p:sldLayoutId id="2147485220" r:id="rId1"/>
    <p:sldLayoutId id="2147485221" r:id="rId2"/>
    <p:sldLayoutId id="2147485222" r:id="rId3"/>
    <p:sldLayoutId id="2147485223" r:id="rId4"/>
    <p:sldLayoutId id="2147485224" r:id="rId5"/>
    <p:sldLayoutId id="2147485225" r:id="rId6"/>
    <p:sldLayoutId id="2147485226" r:id="rId7"/>
    <p:sldLayoutId id="2147485227" r:id="rId8"/>
    <p:sldLayoutId id="2147485228" r:id="rId9"/>
    <p:sldLayoutId id="2147485229" r:id="rId10"/>
    <p:sldLayoutId id="2147485230" r:id="rId11"/>
    <p:sldLayoutId id="2147485231" r:id="rId12"/>
    <p:sldLayoutId id="2147485232" r:id="rId13"/>
  </p:sldLayoutIdLst>
  <p:txStyles>
    <p:titleStyle>
      <a:lvl1pPr algn="l" defTabSz="582888" rtl="0" eaLnBrk="1" latinLnBrk="0" hangingPunct="1">
        <a:lnSpc>
          <a:spcPct val="90000"/>
        </a:lnSpc>
        <a:spcBef>
          <a:spcPct val="0"/>
        </a:spcBef>
        <a:buNone/>
        <a:defRPr sz="2805" kern="1200">
          <a:solidFill>
            <a:schemeClr val="tx1"/>
          </a:solidFill>
          <a:latin typeface="+mj-lt"/>
          <a:ea typeface="+mj-ea"/>
          <a:cs typeface="+mj-cs"/>
        </a:defRPr>
      </a:lvl1pPr>
    </p:titleStyle>
    <p:bodyStyle>
      <a:lvl1pPr marL="145722" indent="-145722" algn="l" defTabSz="582888"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166" indent="-145722" algn="l" defTabSz="582888"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10" indent="-145722" algn="l" defTabSz="582888"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054" indent="-145722" algn="l" defTabSz="582888"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4pPr>
      <a:lvl5pPr marL="1311498" indent="-145722" algn="l" defTabSz="582888"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5pPr>
      <a:lvl6pPr marL="1602942" indent="-145722" algn="l" defTabSz="582888"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385" indent="-145722" algn="l" defTabSz="582888"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829" indent="-145722" algn="l" defTabSz="582888"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273" indent="-145722" algn="l" defTabSz="582888"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p:bodyStyle>
    <p:otherStyle>
      <a:defPPr>
        <a:defRPr lang="en-US"/>
      </a:defPPr>
      <a:lvl1pPr marL="0" algn="l" defTabSz="582888" rtl="0" eaLnBrk="1" latinLnBrk="0" hangingPunct="1">
        <a:defRPr sz="1148" kern="1200">
          <a:solidFill>
            <a:schemeClr val="tx1"/>
          </a:solidFill>
          <a:latin typeface="+mn-lt"/>
          <a:ea typeface="+mn-ea"/>
          <a:cs typeface="+mn-cs"/>
        </a:defRPr>
      </a:lvl1pPr>
      <a:lvl2pPr marL="291444" algn="l" defTabSz="582888" rtl="0" eaLnBrk="1" latinLnBrk="0" hangingPunct="1">
        <a:defRPr sz="1148" kern="1200">
          <a:solidFill>
            <a:schemeClr val="tx1"/>
          </a:solidFill>
          <a:latin typeface="+mn-lt"/>
          <a:ea typeface="+mn-ea"/>
          <a:cs typeface="+mn-cs"/>
        </a:defRPr>
      </a:lvl2pPr>
      <a:lvl3pPr marL="582888" algn="l" defTabSz="582888" rtl="0" eaLnBrk="1" latinLnBrk="0" hangingPunct="1">
        <a:defRPr sz="1148" kern="1200">
          <a:solidFill>
            <a:schemeClr val="tx1"/>
          </a:solidFill>
          <a:latin typeface="+mn-lt"/>
          <a:ea typeface="+mn-ea"/>
          <a:cs typeface="+mn-cs"/>
        </a:defRPr>
      </a:lvl3pPr>
      <a:lvl4pPr marL="874332" algn="l" defTabSz="582888" rtl="0" eaLnBrk="1" latinLnBrk="0" hangingPunct="1">
        <a:defRPr sz="1148" kern="1200">
          <a:solidFill>
            <a:schemeClr val="tx1"/>
          </a:solidFill>
          <a:latin typeface="+mn-lt"/>
          <a:ea typeface="+mn-ea"/>
          <a:cs typeface="+mn-cs"/>
        </a:defRPr>
      </a:lvl4pPr>
      <a:lvl5pPr marL="1165775" algn="l" defTabSz="582888" rtl="0" eaLnBrk="1" latinLnBrk="0" hangingPunct="1">
        <a:defRPr sz="1148" kern="1200">
          <a:solidFill>
            <a:schemeClr val="tx1"/>
          </a:solidFill>
          <a:latin typeface="+mn-lt"/>
          <a:ea typeface="+mn-ea"/>
          <a:cs typeface="+mn-cs"/>
        </a:defRPr>
      </a:lvl5pPr>
      <a:lvl6pPr marL="1457219" algn="l" defTabSz="582888" rtl="0" eaLnBrk="1" latinLnBrk="0" hangingPunct="1">
        <a:defRPr sz="1148" kern="1200">
          <a:solidFill>
            <a:schemeClr val="tx1"/>
          </a:solidFill>
          <a:latin typeface="+mn-lt"/>
          <a:ea typeface="+mn-ea"/>
          <a:cs typeface="+mn-cs"/>
        </a:defRPr>
      </a:lvl6pPr>
      <a:lvl7pPr marL="1748663" algn="l" defTabSz="582888" rtl="0" eaLnBrk="1" latinLnBrk="0" hangingPunct="1">
        <a:defRPr sz="1148" kern="1200">
          <a:solidFill>
            <a:schemeClr val="tx1"/>
          </a:solidFill>
          <a:latin typeface="+mn-lt"/>
          <a:ea typeface="+mn-ea"/>
          <a:cs typeface="+mn-cs"/>
        </a:defRPr>
      </a:lvl7pPr>
      <a:lvl8pPr marL="2040107" algn="l" defTabSz="582888" rtl="0" eaLnBrk="1" latinLnBrk="0" hangingPunct="1">
        <a:defRPr sz="1148" kern="1200">
          <a:solidFill>
            <a:schemeClr val="tx1"/>
          </a:solidFill>
          <a:latin typeface="+mn-lt"/>
          <a:ea typeface="+mn-ea"/>
          <a:cs typeface="+mn-cs"/>
        </a:defRPr>
      </a:lvl8pPr>
      <a:lvl9pPr marL="2331550" algn="l" defTabSz="582888" rtl="0" eaLnBrk="1" latinLnBrk="0" hangingPunct="1">
        <a:defRPr sz="114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9.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55.svg"/><Relationship Id="rId5" Type="http://schemas.openxmlformats.org/officeDocument/2006/relationships/image" Target="../media/image38.png"/><Relationship Id="rId4" Type="http://schemas.openxmlformats.org/officeDocument/2006/relationships/image" Target="../media/image54.jp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sv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35.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18" Type="http://schemas.openxmlformats.org/officeDocument/2006/relationships/image" Target="../media/image69.svg"/><Relationship Id="rId3" Type="http://schemas.openxmlformats.org/officeDocument/2006/relationships/image" Target="../media/image13.png"/><Relationship Id="rId7" Type="http://schemas.openxmlformats.org/officeDocument/2006/relationships/image" Target="../media/image58.png"/><Relationship Id="rId12" Type="http://schemas.openxmlformats.org/officeDocument/2006/relationships/image" Target="../media/image63.svg"/><Relationship Id="rId17" Type="http://schemas.openxmlformats.org/officeDocument/2006/relationships/image" Target="../media/image68.png"/><Relationship Id="rId2" Type="http://schemas.openxmlformats.org/officeDocument/2006/relationships/notesSlide" Target="../notesSlides/notesSlide8.xml"/><Relationship Id="rId16" Type="http://schemas.openxmlformats.org/officeDocument/2006/relationships/image" Target="../media/image67.svg"/><Relationship Id="rId20" Type="http://schemas.openxmlformats.org/officeDocument/2006/relationships/image" Target="../media/image71.svg"/><Relationship Id="rId1" Type="http://schemas.openxmlformats.org/officeDocument/2006/relationships/slideLayout" Target="../slideLayouts/slideLayout15.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svg"/><Relationship Id="rId19" Type="http://schemas.openxmlformats.org/officeDocument/2006/relationships/image" Target="../media/image70.png"/><Relationship Id="rId4" Type="http://schemas.openxmlformats.org/officeDocument/2006/relationships/image" Target="../media/image9.png"/><Relationship Id="rId9" Type="http://schemas.openxmlformats.org/officeDocument/2006/relationships/image" Target="../media/image60.png"/><Relationship Id="rId14" Type="http://schemas.openxmlformats.org/officeDocument/2006/relationships/image" Target="../media/image65.sv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3.svg"/><Relationship Id="rId7"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75.jpg"/><Relationship Id="rId5" Type="http://schemas.openxmlformats.org/officeDocument/2006/relationships/image" Target="../media/image9.png"/><Relationship Id="rId4" Type="http://schemas.openxmlformats.org/officeDocument/2006/relationships/image" Target="../media/image27.png"/><Relationship Id="rId9"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svg"/><Relationship Id="rId2" Type="http://schemas.openxmlformats.org/officeDocument/2006/relationships/notesSlide" Target="../notesSlides/notesSlide1.xml"/><Relationship Id="rId16" Type="http://schemas.openxmlformats.org/officeDocument/2006/relationships/image" Target="../media/image25.png"/><Relationship Id="rId1" Type="http://schemas.openxmlformats.org/officeDocument/2006/relationships/slideLayout" Target="../slideLayouts/slideLayout26.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19" Type="http://schemas.openxmlformats.org/officeDocument/2006/relationships/image" Target="../media/image8.sv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svg"/></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3.png"/><Relationship Id="rId7"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77.png"/><Relationship Id="rId5" Type="http://schemas.openxmlformats.org/officeDocument/2006/relationships/image" Target="../media/image12.png"/><Relationship Id="rId10" Type="http://schemas.openxmlformats.org/officeDocument/2006/relationships/image" Target="../media/image76.png"/><Relationship Id="rId4" Type="http://schemas.openxmlformats.org/officeDocument/2006/relationships/image" Target="../media/image9.png"/><Relationship Id="rId9" Type="http://schemas.openxmlformats.org/officeDocument/2006/relationships/image" Target="../media/image80.svg"/></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33.sv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25.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33.sv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91.sv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9.png"/><Relationship Id="rId7" Type="http://schemas.openxmlformats.org/officeDocument/2006/relationships/image" Target="../media/image93.sv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92.png"/><Relationship Id="rId5" Type="http://schemas.openxmlformats.org/officeDocument/2006/relationships/image" Target="../media/image33.svg"/><Relationship Id="rId4" Type="http://schemas.openxmlformats.org/officeDocument/2006/relationships/image" Target="../media/image5.png"/><Relationship Id="rId9" Type="http://schemas.openxmlformats.org/officeDocument/2006/relationships/image" Target="../media/image95.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96.png"/><Relationship Id="rId5" Type="http://schemas.openxmlformats.org/officeDocument/2006/relationships/image" Target="../media/image33.sv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100.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6.sv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75.jp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3.svg"/><Relationship Id="rId5" Type="http://schemas.openxmlformats.org/officeDocument/2006/relationships/image" Target="../media/image5.png"/><Relationship Id="rId4" Type="http://schemas.openxmlformats.org/officeDocument/2006/relationships/image" Target="../media/image91.svg"/></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104.jpg"/><Relationship Id="rId5" Type="http://schemas.openxmlformats.org/officeDocument/2006/relationships/image" Target="../media/image103.png"/><Relationship Id="rId4" Type="http://schemas.openxmlformats.org/officeDocument/2006/relationships/image" Target="../media/image102.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105.png"/><Relationship Id="rId5" Type="http://schemas.openxmlformats.org/officeDocument/2006/relationships/image" Target="../media/image13.png"/><Relationship Id="rId4" Type="http://schemas.openxmlformats.org/officeDocument/2006/relationships/image" Target="../media/image33.svg"/><Relationship Id="rId9" Type="http://schemas.openxmlformats.org/officeDocument/2006/relationships/image" Target="../media/image26.sv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33.svg"/><Relationship Id="rId5" Type="http://schemas.openxmlformats.org/officeDocument/2006/relationships/image" Target="../media/image5.png"/><Relationship Id="rId4" Type="http://schemas.openxmlformats.org/officeDocument/2006/relationships/image" Target="../media/image107.jp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108.jpeg"/><Relationship Id="rId5" Type="http://schemas.openxmlformats.org/officeDocument/2006/relationships/image" Target="../media/image12.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22.png"/><Relationship Id="rId3" Type="http://schemas.openxmlformats.org/officeDocument/2006/relationships/image" Target="../media/image28.png"/><Relationship Id="rId7" Type="http://schemas.openxmlformats.org/officeDocument/2006/relationships/image" Target="../media/image7.png"/><Relationship Id="rId12"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6.svg"/><Relationship Id="rId11" Type="http://schemas.openxmlformats.org/officeDocument/2006/relationships/image" Target="../media/image20.png"/><Relationship Id="rId5" Type="http://schemas.openxmlformats.org/officeDocument/2006/relationships/image" Target="../media/image25.png"/><Relationship Id="rId15" Type="http://schemas.openxmlformats.org/officeDocument/2006/relationships/image" Target="../media/image31.png"/><Relationship Id="rId10" Type="http://schemas.openxmlformats.org/officeDocument/2006/relationships/image" Target="../media/image13.png"/><Relationship Id="rId4" Type="http://schemas.openxmlformats.org/officeDocument/2006/relationships/image" Target="../media/image29.svg"/><Relationship Id="rId9" Type="http://schemas.openxmlformats.org/officeDocument/2006/relationships/image" Target="../media/image9.png"/><Relationship Id="rId14"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jpeg"/><Relationship Id="rId1" Type="http://schemas.openxmlformats.org/officeDocument/2006/relationships/slideLayout" Target="../slideLayouts/slideLayout25.xml"/><Relationship Id="rId6" Type="http://schemas.openxmlformats.org/officeDocument/2006/relationships/image" Target="../media/image33.svg"/><Relationship Id="rId5"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6.jpe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35.sv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sv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5.svg"/><Relationship Id="rId3" Type="http://schemas.openxmlformats.org/officeDocument/2006/relationships/image" Target="../media/image37.jpg"/><Relationship Id="rId7" Type="http://schemas.openxmlformats.org/officeDocument/2006/relationships/image" Target="../media/image41.svg"/><Relationship Id="rId12"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40.png"/><Relationship Id="rId11" Type="http://schemas.openxmlformats.org/officeDocument/2006/relationships/image" Target="../media/image43.svg"/><Relationship Id="rId5" Type="http://schemas.openxmlformats.org/officeDocument/2006/relationships/image" Target="../media/image39.sv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A9E996D3-C9D6-DE2D-86A3-0EC1EAFDC794}"/>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flipH="1">
            <a:off x="0" y="-9612"/>
            <a:ext cx="4163786" cy="4163786"/>
          </a:xfrm>
          <a:prstGeom prst="rect">
            <a:avLst/>
          </a:prstGeom>
        </p:spPr>
      </p:pic>
      <p:pic>
        <p:nvPicPr>
          <p:cNvPr id="19" name="Graphic 18">
            <a:extLst>
              <a:ext uri="{FF2B5EF4-FFF2-40B4-BE49-F238E27FC236}">
                <a16:creationId xmlns:a16="http://schemas.microsoft.com/office/drawing/2014/main" id="{17C76EF1-43BA-B5CB-1F9E-E93B9FDF4DD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flipH="1">
            <a:off x="3152" y="1948884"/>
            <a:ext cx="2202138" cy="2208444"/>
          </a:xfrm>
          <a:prstGeom prst="rect">
            <a:avLst/>
          </a:prstGeom>
        </p:spPr>
      </p:pic>
      <p:pic>
        <p:nvPicPr>
          <p:cNvPr id="10" name="Graphic 9">
            <a:extLst>
              <a:ext uri="{FF2B5EF4-FFF2-40B4-BE49-F238E27FC236}">
                <a16:creationId xmlns:a16="http://schemas.microsoft.com/office/drawing/2014/main" id="{3EAEB2FD-17F6-4466-AF07-8C40686241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1" y="0"/>
            <a:ext cx="1371600" cy="137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phic 16">
            <a:extLst>
              <a:ext uri="{FF2B5EF4-FFF2-40B4-BE49-F238E27FC236}">
                <a16:creationId xmlns:a16="http://schemas.microsoft.com/office/drawing/2014/main" id="{1654FCE7-51D4-905C-FD45-02807356853A}"/>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5400000" flipH="1">
            <a:off x="5480222" y="7766222"/>
            <a:ext cx="2292178" cy="2292178"/>
          </a:xfrm>
          <a:prstGeom prst="rect">
            <a:avLst/>
          </a:prstGeom>
        </p:spPr>
      </p:pic>
      <p:pic>
        <p:nvPicPr>
          <p:cNvPr id="9" name="Picture 8" descr="Text, logo&#10;&#10;Description automatically generated">
            <a:extLst>
              <a:ext uri="{FF2B5EF4-FFF2-40B4-BE49-F238E27FC236}">
                <a16:creationId xmlns:a16="http://schemas.microsoft.com/office/drawing/2014/main" id="{F4F22949-6142-CC88-9952-FB3D63F401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1967" y="5229907"/>
            <a:ext cx="4574344" cy="163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a16="http://schemas.microsoft.com/office/drawing/2014/main" id="{852E8636-3B5E-4EA1-B4FA-B5A7F26D526B}"/>
              </a:ext>
            </a:extLst>
          </p:cNvPr>
          <p:cNvSpPr txBox="1">
            <a:spLocks/>
          </p:cNvSpPr>
          <p:nvPr/>
        </p:nvSpPr>
        <p:spPr>
          <a:xfrm>
            <a:off x="19725" y="4052301"/>
            <a:ext cx="7732950" cy="506412"/>
          </a:xfrm>
          <a:prstGeom prst="rect">
            <a:avLst/>
          </a:prstGeom>
        </p:spPr>
        <p:txBody>
          <a:bodyPr/>
          <a:lstStyle>
            <a:lvl1pPr algn="ctr" rtl="0" eaLnBrk="0" fontAlgn="base" hangingPunct="0">
              <a:spcBef>
                <a:spcPct val="0"/>
              </a:spcBef>
              <a:spcAft>
                <a:spcPct val="0"/>
              </a:spcAft>
              <a:defRPr sz="3300" kern="1200">
                <a:solidFill>
                  <a:srgbClr val="250E6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3300">
                <a:solidFill>
                  <a:srgbClr val="250E6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300">
                <a:solidFill>
                  <a:srgbClr val="250E6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300">
                <a:solidFill>
                  <a:srgbClr val="250E6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300">
                <a:solidFill>
                  <a:srgbClr val="250E62"/>
                </a:solidFill>
                <a:latin typeface="Arial" panose="020B0604020202020204" pitchFamily="34" charset="0"/>
                <a:cs typeface="Arial" panose="020B0604020202020204" pitchFamily="34" charset="0"/>
              </a:defRPr>
            </a:lvl5pPr>
            <a:lvl6pPr marL="342859" algn="ctr" rtl="0" fontAlgn="base">
              <a:spcBef>
                <a:spcPct val="0"/>
              </a:spcBef>
              <a:spcAft>
                <a:spcPct val="0"/>
              </a:spcAft>
              <a:defRPr sz="3300">
                <a:solidFill>
                  <a:srgbClr val="250E62"/>
                </a:solidFill>
                <a:latin typeface="Arial" panose="020B0604020202020204" pitchFamily="34" charset="0"/>
                <a:cs typeface="Arial" panose="020B0604020202020204" pitchFamily="34" charset="0"/>
              </a:defRPr>
            </a:lvl6pPr>
            <a:lvl7pPr marL="685715" algn="ctr" rtl="0" fontAlgn="base">
              <a:spcBef>
                <a:spcPct val="0"/>
              </a:spcBef>
              <a:spcAft>
                <a:spcPct val="0"/>
              </a:spcAft>
              <a:defRPr sz="3300">
                <a:solidFill>
                  <a:srgbClr val="250E62"/>
                </a:solidFill>
                <a:latin typeface="Arial" panose="020B0604020202020204" pitchFamily="34" charset="0"/>
                <a:cs typeface="Arial" panose="020B0604020202020204" pitchFamily="34" charset="0"/>
              </a:defRPr>
            </a:lvl7pPr>
            <a:lvl8pPr marL="1028573" algn="ctr" rtl="0" fontAlgn="base">
              <a:spcBef>
                <a:spcPct val="0"/>
              </a:spcBef>
              <a:spcAft>
                <a:spcPct val="0"/>
              </a:spcAft>
              <a:defRPr sz="3300">
                <a:solidFill>
                  <a:srgbClr val="250E62"/>
                </a:solidFill>
                <a:latin typeface="Arial" panose="020B0604020202020204" pitchFamily="34" charset="0"/>
                <a:cs typeface="Arial" panose="020B0604020202020204" pitchFamily="34" charset="0"/>
              </a:defRPr>
            </a:lvl8pPr>
            <a:lvl9pPr marL="1371430" algn="ctr" rtl="0" fontAlgn="base">
              <a:spcBef>
                <a:spcPct val="0"/>
              </a:spcBef>
              <a:spcAft>
                <a:spcPct val="0"/>
              </a:spcAft>
              <a:defRPr sz="3300">
                <a:solidFill>
                  <a:srgbClr val="250E62"/>
                </a:solidFill>
                <a:latin typeface="Arial" panose="020B0604020202020204" pitchFamily="34" charset="0"/>
                <a:cs typeface="Arial" panose="020B0604020202020204" pitchFamily="34" charset="0"/>
              </a:defRPr>
            </a:lvl9pPr>
          </a:lstStyle>
          <a:p>
            <a:pPr eaLnBrk="1" hangingPunct="1">
              <a:defRPr/>
            </a:pPr>
            <a:r>
              <a:rPr lang="en-US" altLang="en-US" sz="3200" b="1" dirty="0">
                <a:solidFill>
                  <a:schemeClr val="tx1">
                    <a:lumMod val="95000"/>
                    <a:lumOff val="5000"/>
                  </a:schemeClr>
                </a:solidFill>
                <a:latin typeface="Red Hat Display" panose="020B0604020202020204"/>
              </a:rPr>
              <a:t>IN YOUR CORNER</a:t>
            </a:r>
          </a:p>
        </p:txBody>
      </p:sp>
      <p:sp>
        <p:nvSpPr>
          <p:cNvPr id="15" name="TextBox 1">
            <a:extLst>
              <a:ext uri="{FF2B5EF4-FFF2-40B4-BE49-F238E27FC236}">
                <a16:creationId xmlns:a16="http://schemas.microsoft.com/office/drawing/2014/main" id="{EB9D7F09-E0B2-73F8-3CA8-76505FE776B6}"/>
              </a:ext>
            </a:extLst>
          </p:cNvPr>
          <p:cNvSpPr txBox="1">
            <a:spLocks noChangeArrowheads="1"/>
          </p:cNvSpPr>
          <p:nvPr/>
        </p:nvSpPr>
        <p:spPr bwMode="auto">
          <a:xfrm>
            <a:off x="2228169" y="3259928"/>
            <a:ext cx="3570288" cy="83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4799" b="1" dirty="0">
                <a:solidFill>
                  <a:srgbClr val="C00000"/>
                </a:solidFill>
                <a:latin typeface="Red Hat Display" panose="02010303040201060303" pitchFamily="2" charset="0"/>
                <a:ea typeface="Red Hat Display" panose="02010303040201060303" pitchFamily="2" charset="0"/>
                <a:cs typeface="Red Hat Display" panose="02010303040201060303" pitchFamily="2" charset="0"/>
              </a:rPr>
              <a:t>FSR</a:t>
            </a:r>
            <a:r>
              <a:rPr lang="en-US" altLang="en-US" sz="4799" b="1" dirty="0">
                <a:latin typeface="Red Hat Display" panose="020B0604020202020204"/>
              </a:rPr>
              <a:t> + </a:t>
            </a:r>
            <a:r>
              <a:rPr lang="en-US" altLang="en-US" sz="4799" b="1" dirty="0">
                <a:latin typeface="Red Hat Display ExtraBold" panose="02010303040201060303" pitchFamily="2" charset="0"/>
                <a:ea typeface="Red Hat Display ExtraBold" panose="02010303040201060303" pitchFamily="2" charset="0"/>
                <a:cs typeface="Red Hat Display ExtraBold" panose="02010303040201060303" pitchFamily="2" charset="0"/>
              </a:rPr>
              <a:t>ERA</a:t>
            </a:r>
          </a:p>
        </p:txBody>
      </p:sp>
    </p:spTree>
    <p:extLst>
      <p:ext uri="{BB962C8B-B14F-4D97-AF65-F5344CB8AC3E}">
        <p14:creationId xmlns:p14="http://schemas.microsoft.com/office/powerpoint/2010/main" val="667406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13C6864-C44E-4BE6-8AEA-CAF883A49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338" y="-8848"/>
            <a:ext cx="1516062"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Picture Placeholder 7">
            <a:extLst>
              <a:ext uri="{FF2B5EF4-FFF2-40B4-BE49-F238E27FC236}">
                <a16:creationId xmlns:a16="http://schemas.microsoft.com/office/drawing/2014/main" id="{EE2F8E1C-0547-47FD-9B5C-3D29C151BA98}"/>
              </a:ext>
            </a:extLst>
          </p:cNvPr>
          <p:cNvSpPr>
            <a:spLocks noGrp="1"/>
          </p:cNvSpPr>
          <p:nvPr/>
        </p:nvSpPr>
        <p:spPr>
          <a:xfrm rot="5400000">
            <a:off x="935102" y="924673"/>
            <a:ext cx="1774694" cy="3644899"/>
          </a:xfrm>
          <a:prstGeom prst="rect">
            <a:avLst/>
          </a:prstGeom>
          <a:solidFill>
            <a:srgbClr val="A61116"/>
          </a:solidFill>
          <a:ln>
            <a:noFill/>
          </a:ln>
        </p:spPr>
        <p:txBody>
          <a:bodyPr lIns="0" tIns="0" rIns="0" bIns="0" anchor="ctr"/>
          <a:lstStyle/>
          <a:p>
            <a:pPr>
              <a:defRPr/>
            </a:pPr>
            <a:endParaRPr lang="en-US" dirty="0"/>
          </a:p>
        </p:txBody>
      </p:sp>
      <p:sp>
        <p:nvSpPr>
          <p:cNvPr id="34" name="Picture Placeholder 7">
            <a:extLst>
              <a:ext uri="{FF2B5EF4-FFF2-40B4-BE49-F238E27FC236}">
                <a16:creationId xmlns:a16="http://schemas.microsoft.com/office/drawing/2014/main" id="{F6ACC6D3-0A91-47BD-8D58-736557B68095}"/>
              </a:ext>
            </a:extLst>
          </p:cNvPr>
          <p:cNvSpPr>
            <a:spLocks noGrp="1"/>
          </p:cNvSpPr>
          <p:nvPr/>
        </p:nvSpPr>
        <p:spPr>
          <a:xfrm rot="5400000">
            <a:off x="4892912" y="2963892"/>
            <a:ext cx="1872769" cy="3886202"/>
          </a:xfrm>
          <a:prstGeom prst="rect">
            <a:avLst/>
          </a:prstGeom>
          <a:solidFill>
            <a:schemeClr val="tx1">
              <a:lumMod val="50000"/>
              <a:lumOff val="50000"/>
            </a:schemeClr>
          </a:solidFill>
          <a:ln>
            <a:noFill/>
          </a:ln>
        </p:spPr>
        <p:txBody>
          <a:bodyPr lIns="0" tIns="0" rIns="0" bIns="0" anchor="ctr"/>
          <a:lstStyle/>
          <a:p>
            <a:pPr>
              <a:defRPr/>
            </a:pPr>
            <a:endParaRPr lang="en-US" dirty="0"/>
          </a:p>
        </p:txBody>
      </p:sp>
      <p:sp>
        <p:nvSpPr>
          <p:cNvPr id="20488" name="Picture Placeholder 7">
            <a:extLst>
              <a:ext uri="{FF2B5EF4-FFF2-40B4-BE49-F238E27FC236}">
                <a16:creationId xmlns:a16="http://schemas.microsoft.com/office/drawing/2014/main" id="{9CEFF24B-97F6-4903-8647-31A40B2763A1}"/>
              </a:ext>
            </a:extLst>
          </p:cNvPr>
          <p:cNvSpPr>
            <a:spLocks noGrp="1"/>
          </p:cNvSpPr>
          <p:nvPr/>
        </p:nvSpPr>
        <p:spPr bwMode="auto">
          <a:xfrm rot="5400000">
            <a:off x="4945854" y="811745"/>
            <a:ext cx="1766888" cy="3886205"/>
          </a:xfrm>
          <a:prstGeom prst="rect">
            <a:avLst/>
          </a:prstGeom>
          <a:solidFill>
            <a:schemeClr val="bg1"/>
          </a:solidFill>
          <a:ln w="19050">
            <a:solidFill>
              <a:srgbClr val="E6E6E6"/>
            </a:solidFill>
            <a:miter lim="800000"/>
            <a:headEnd/>
            <a:tailEnd/>
          </a:ln>
        </p:spPr>
        <p:txBody>
          <a:bodyPr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p>
        </p:txBody>
      </p:sp>
      <p:sp>
        <p:nvSpPr>
          <p:cNvPr id="38" name="Picture Placeholder 7">
            <a:extLst>
              <a:ext uri="{FF2B5EF4-FFF2-40B4-BE49-F238E27FC236}">
                <a16:creationId xmlns:a16="http://schemas.microsoft.com/office/drawing/2014/main" id="{FF42C41F-CCE4-4A4A-AD91-9DC7BC97D423}"/>
              </a:ext>
            </a:extLst>
          </p:cNvPr>
          <p:cNvSpPr>
            <a:spLocks noGrp="1"/>
          </p:cNvSpPr>
          <p:nvPr/>
        </p:nvSpPr>
        <p:spPr>
          <a:xfrm rot="5400000">
            <a:off x="4942188" y="7209141"/>
            <a:ext cx="1812317" cy="3886201"/>
          </a:xfrm>
          <a:prstGeom prst="rect">
            <a:avLst/>
          </a:prstGeom>
          <a:solidFill>
            <a:schemeClr val="bg1">
              <a:lumMod val="75000"/>
            </a:schemeClr>
          </a:solidFill>
          <a:ln>
            <a:noFill/>
          </a:ln>
        </p:spPr>
        <p:txBody>
          <a:bodyPr lIns="0" tIns="0" rIns="0" bIns="0" anchor="ctr"/>
          <a:lstStyle/>
          <a:p>
            <a:pPr>
              <a:defRPr/>
            </a:pPr>
            <a:endParaRPr lang="en-US" dirty="0"/>
          </a:p>
        </p:txBody>
      </p:sp>
      <p:sp>
        <p:nvSpPr>
          <p:cNvPr id="41" name="Picture Placeholder 7">
            <a:extLst>
              <a:ext uri="{FF2B5EF4-FFF2-40B4-BE49-F238E27FC236}">
                <a16:creationId xmlns:a16="http://schemas.microsoft.com/office/drawing/2014/main" id="{28B2CBAF-EF4F-4BEF-920A-10E49B19083B}"/>
              </a:ext>
            </a:extLst>
          </p:cNvPr>
          <p:cNvSpPr>
            <a:spLocks noGrp="1"/>
          </p:cNvSpPr>
          <p:nvPr/>
        </p:nvSpPr>
        <p:spPr>
          <a:xfrm rot="5400000">
            <a:off x="904429" y="5251037"/>
            <a:ext cx="1851320" cy="3660183"/>
          </a:xfrm>
          <a:prstGeom prst="rect">
            <a:avLst/>
          </a:prstGeom>
          <a:solidFill>
            <a:srgbClr val="A61116"/>
          </a:solidFill>
          <a:ln>
            <a:noFill/>
          </a:ln>
        </p:spPr>
        <p:txBody>
          <a:bodyPr lIns="0" tIns="0" rIns="0" bIns="0" anchor="ctr"/>
          <a:lstStyle/>
          <a:p>
            <a:pPr>
              <a:defRPr/>
            </a:pPr>
            <a:endParaRPr lang="en-US" dirty="0"/>
          </a:p>
        </p:txBody>
      </p:sp>
      <p:sp>
        <p:nvSpPr>
          <p:cNvPr id="20492" name="Rectangle 42">
            <a:extLst>
              <a:ext uri="{FF2B5EF4-FFF2-40B4-BE49-F238E27FC236}">
                <a16:creationId xmlns:a16="http://schemas.microsoft.com/office/drawing/2014/main" id="{E94F3D27-7565-49A6-A938-E8095E2032BD}"/>
              </a:ext>
            </a:extLst>
          </p:cNvPr>
          <p:cNvSpPr>
            <a:spLocks noChangeArrowheads="1"/>
          </p:cNvSpPr>
          <p:nvPr/>
        </p:nvSpPr>
        <p:spPr bwMode="auto">
          <a:xfrm>
            <a:off x="968371" y="2631534"/>
            <a:ext cx="1673225" cy="32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b="1" dirty="0">
                <a:solidFill>
                  <a:schemeClr val="bg1"/>
                </a:solidFill>
                <a:latin typeface="Red Hat Display" charset="0"/>
              </a:rPr>
              <a:t>FSR-ERA.com</a:t>
            </a:r>
          </a:p>
        </p:txBody>
      </p:sp>
      <p:sp>
        <p:nvSpPr>
          <p:cNvPr id="20493" name="Rectangle 43">
            <a:extLst>
              <a:ext uri="{FF2B5EF4-FFF2-40B4-BE49-F238E27FC236}">
                <a16:creationId xmlns:a16="http://schemas.microsoft.com/office/drawing/2014/main" id="{C4A24CB4-0ECA-45A6-8C14-427ABECE1E02}"/>
              </a:ext>
            </a:extLst>
          </p:cNvPr>
          <p:cNvSpPr>
            <a:spLocks noChangeArrowheads="1"/>
          </p:cNvSpPr>
          <p:nvPr/>
        </p:nvSpPr>
        <p:spPr bwMode="auto">
          <a:xfrm>
            <a:off x="5143499" y="2111875"/>
            <a:ext cx="1547813" cy="27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pPr>
            <a:r>
              <a:rPr lang="en-US" altLang="en-US" sz="1400" b="1" dirty="0">
                <a:solidFill>
                  <a:srgbClr val="424244"/>
                </a:solidFill>
                <a:latin typeface="Red Hat Display" charset="0"/>
              </a:rPr>
              <a:t>FIND OUT MORE</a:t>
            </a:r>
          </a:p>
        </p:txBody>
      </p:sp>
      <p:sp>
        <p:nvSpPr>
          <p:cNvPr id="45" name="Rectangle: Rounded Corners 44">
            <a:extLst>
              <a:ext uri="{FF2B5EF4-FFF2-40B4-BE49-F238E27FC236}">
                <a16:creationId xmlns:a16="http://schemas.microsoft.com/office/drawing/2014/main" id="{CF770B16-0531-492C-B516-13AFB18EEC7E}"/>
              </a:ext>
            </a:extLst>
          </p:cNvPr>
          <p:cNvSpPr/>
          <p:nvPr/>
        </p:nvSpPr>
        <p:spPr>
          <a:xfrm>
            <a:off x="4979987" y="2626967"/>
            <a:ext cx="820737" cy="303212"/>
          </a:xfrm>
          <a:prstGeom prst="roundRect">
            <a:avLst/>
          </a:prstGeom>
          <a:solidFill>
            <a:srgbClr val="B6C8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6" name="Rectangle: Rounded Corners 45">
            <a:extLst>
              <a:ext uri="{FF2B5EF4-FFF2-40B4-BE49-F238E27FC236}">
                <a16:creationId xmlns:a16="http://schemas.microsoft.com/office/drawing/2014/main" id="{BFF58AD4-BA05-4806-AD0F-83C1736AACA3}"/>
              </a:ext>
            </a:extLst>
          </p:cNvPr>
          <p:cNvSpPr/>
          <p:nvPr/>
        </p:nvSpPr>
        <p:spPr>
          <a:xfrm>
            <a:off x="4979986" y="3094565"/>
            <a:ext cx="820737" cy="301625"/>
          </a:xfrm>
          <a:prstGeom prst="roundRect">
            <a:avLst/>
          </a:prstGeom>
          <a:solidFill>
            <a:srgbClr val="B6C8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496" name="Rectangle 46">
            <a:extLst>
              <a:ext uri="{FF2B5EF4-FFF2-40B4-BE49-F238E27FC236}">
                <a16:creationId xmlns:a16="http://schemas.microsoft.com/office/drawing/2014/main" id="{4D847A9A-4FE2-4478-8F8F-F5E7E0838F2F}"/>
              </a:ext>
            </a:extLst>
          </p:cNvPr>
          <p:cNvSpPr>
            <a:spLocks noChangeArrowheads="1"/>
          </p:cNvSpPr>
          <p:nvPr/>
        </p:nvSpPr>
        <p:spPr bwMode="auto">
          <a:xfrm>
            <a:off x="4978400" y="2638746"/>
            <a:ext cx="8016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400" b="1" dirty="0">
                <a:solidFill>
                  <a:srgbClr val="424244"/>
                </a:solidFill>
                <a:latin typeface="Red Hat Display" charset="0"/>
              </a:rPr>
              <a:t>Text</a:t>
            </a:r>
            <a:endParaRPr lang="en-US" altLang="en-US" sz="1400" dirty="0">
              <a:solidFill>
                <a:srgbClr val="424244"/>
              </a:solidFill>
              <a:latin typeface="Red Hat Display" charset="0"/>
            </a:endParaRPr>
          </a:p>
        </p:txBody>
      </p:sp>
      <p:sp>
        <p:nvSpPr>
          <p:cNvPr id="20497" name="Rectangle 47">
            <a:extLst>
              <a:ext uri="{FF2B5EF4-FFF2-40B4-BE49-F238E27FC236}">
                <a16:creationId xmlns:a16="http://schemas.microsoft.com/office/drawing/2014/main" id="{D8739EF9-74C6-4A1E-B4CA-A9E4782921C1}"/>
              </a:ext>
            </a:extLst>
          </p:cNvPr>
          <p:cNvSpPr>
            <a:spLocks noChangeArrowheads="1"/>
          </p:cNvSpPr>
          <p:nvPr/>
        </p:nvSpPr>
        <p:spPr bwMode="auto">
          <a:xfrm>
            <a:off x="4926805" y="3100555"/>
            <a:ext cx="8016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400" b="1" dirty="0">
                <a:solidFill>
                  <a:srgbClr val="424244"/>
                </a:solidFill>
                <a:latin typeface="Red Hat Display" charset="0"/>
              </a:rPr>
              <a:t>To</a:t>
            </a:r>
            <a:endParaRPr lang="en-US" altLang="en-US" sz="1400" dirty="0">
              <a:solidFill>
                <a:srgbClr val="424244"/>
              </a:solidFill>
              <a:latin typeface="Red Hat Display" charset="0"/>
            </a:endParaRPr>
          </a:p>
        </p:txBody>
      </p:sp>
      <p:sp>
        <p:nvSpPr>
          <p:cNvPr id="20498" name="Rectangle 48">
            <a:extLst>
              <a:ext uri="{FF2B5EF4-FFF2-40B4-BE49-F238E27FC236}">
                <a16:creationId xmlns:a16="http://schemas.microsoft.com/office/drawing/2014/main" id="{5968EC89-CE6D-4FB0-9E48-F8820C989A41}"/>
              </a:ext>
            </a:extLst>
          </p:cNvPr>
          <p:cNvSpPr>
            <a:spLocks noChangeArrowheads="1"/>
          </p:cNvSpPr>
          <p:nvPr/>
        </p:nvSpPr>
        <p:spPr bwMode="auto">
          <a:xfrm>
            <a:off x="5745956" y="2607969"/>
            <a:ext cx="12684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b="1" dirty="0">
                <a:solidFill>
                  <a:srgbClr val="424244"/>
                </a:solidFill>
                <a:latin typeface="Red Hat Display" charset="0"/>
              </a:rPr>
              <a:t>FSRERA</a:t>
            </a:r>
            <a:endParaRPr lang="en-US" altLang="en-US" sz="1600" dirty="0">
              <a:solidFill>
                <a:srgbClr val="424244"/>
              </a:solidFill>
              <a:latin typeface="Red Hat Display" charset="0"/>
            </a:endParaRPr>
          </a:p>
        </p:txBody>
      </p:sp>
      <p:sp>
        <p:nvSpPr>
          <p:cNvPr id="20499" name="Rectangle 49">
            <a:extLst>
              <a:ext uri="{FF2B5EF4-FFF2-40B4-BE49-F238E27FC236}">
                <a16:creationId xmlns:a16="http://schemas.microsoft.com/office/drawing/2014/main" id="{3E984626-0330-4B46-A192-379BA3C75DC5}"/>
              </a:ext>
            </a:extLst>
          </p:cNvPr>
          <p:cNvSpPr>
            <a:spLocks noChangeArrowheads="1"/>
          </p:cNvSpPr>
          <p:nvPr/>
        </p:nvSpPr>
        <p:spPr bwMode="auto">
          <a:xfrm>
            <a:off x="5800724" y="3076101"/>
            <a:ext cx="1266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b="1" dirty="0">
                <a:solidFill>
                  <a:srgbClr val="424244"/>
                </a:solidFill>
                <a:latin typeface="Red Hat Display" charset="0"/>
              </a:rPr>
              <a:t>35620</a:t>
            </a:r>
            <a:endParaRPr lang="en-US" altLang="en-US" sz="1600" dirty="0">
              <a:solidFill>
                <a:srgbClr val="424244"/>
              </a:solidFill>
              <a:latin typeface="Red Hat Display" charset="0"/>
            </a:endParaRPr>
          </a:p>
        </p:txBody>
      </p:sp>
      <p:sp>
        <p:nvSpPr>
          <p:cNvPr id="20501" name="Rectangle 51">
            <a:extLst>
              <a:ext uri="{FF2B5EF4-FFF2-40B4-BE49-F238E27FC236}">
                <a16:creationId xmlns:a16="http://schemas.microsoft.com/office/drawing/2014/main" id="{91D41CE5-0B5F-4823-97CE-0B2C16C351E2}"/>
              </a:ext>
            </a:extLst>
          </p:cNvPr>
          <p:cNvSpPr>
            <a:spLocks noChangeArrowheads="1"/>
          </p:cNvSpPr>
          <p:nvPr/>
        </p:nvSpPr>
        <p:spPr bwMode="auto">
          <a:xfrm>
            <a:off x="5800726" y="3423017"/>
            <a:ext cx="1674813" cy="32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b="1" dirty="0">
                <a:solidFill>
                  <a:schemeClr val="bg1"/>
                </a:solidFill>
                <a:latin typeface="Red Hat Display" charset="0"/>
              </a:rPr>
              <a:t>MLS</a:t>
            </a:r>
          </a:p>
        </p:txBody>
      </p:sp>
      <p:sp>
        <p:nvSpPr>
          <p:cNvPr id="20504" name="Rectangle 54">
            <a:extLst>
              <a:ext uri="{FF2B5EF4-FFF2-40B4-BE49-F238E27FC236}">
                <a16:creationId xmlns:a16="http://schemas.microsoft.com/office/drawing/2014/main" id="{2604EFE3-4C99-47C2-92CA-2B914F9A49DA}"/>
              </a:ext>
            </a:extLst>
          </p:cNvPr>
          <p:cNvSpPr>
            <a:spLocks noChangeArrowheads="1"/>
          </p:cNvSpPr>
          <p:nvPr/>
        </p:nvSpPr>
        <p:spPr bwMode="auto">
          <a:xfrm>
            <a:off x="692151" y="6891765"/>
            <a:ext cx="2291160" cy="54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b="1" dirty="0">
                <a:solidFill>
                  <a:schemeClr val="bg1"/>
                </a:solidFill>
                <a:latin typeface="Red Hat Display" charset="0"/>
              </a:rPr>
              <a:t>Rapid Response Technology</a:t>
            </a:r>
          </a:p>
        </p:txBody>
      </p:sp>
      <p:sp>
        <p:nvSpPr>
          <p:cNvPr id="20505" name="Picture Placeholder 7">
            <a:extLst>
              <a:ext uri="{FF2B5EF4-FFF2-40B4-BE49-F238E27FC236}">
                <a16:creationId xmlns:a16="http://schemas.microsoft.com/office/drawing/2014/main" id="{BF18AF9A-C2E1-4EE8-95D1-94B9D6C1CC76}"/>
              </a:ext>
            </a:extLst>
          </p:cNvPr>
          <p:cNvSpPr>
            <a:spLocks noGrp="1"/>
          </p:cNvSpPr>
          <p:nvPr/>
        </p:nvSpPr>
        <p:spPr bwMode="auto">
          <a:xfrm rot="5400000">
            <a:off x="896790" y="7345238"/>
            <a:ext cx="1851318" cy="3644898"/>
          </a:xfrm>
          <a:prstGeom prst="rect">
            <a:avLst/>
          </a:prstGeom>
          <a:solidFill>
            <a:schemeClr val="bg1"/>
          </a:solidFill>
          <a:ln w="19050">
            <a:solidFill>
              <a:srgbClr val="E6E6E6"/>
            </a:solidFill>
            <a:miter lim="800000"/>
            <a:headEnd/>
            <a:tailEnd/>
          </a:ln>
        </p:spPr>
        <p:txBody>
          <a:bodyPr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p>
        </p:txBody>
      </p:sp>
      <p:sp>
        <p:nvSpPr>
          <p:cNvPr id="20507" name="Rectangle 57">
            <a:extLst>
              <a:ext uri="{FF2B5EF4-FFF2-40B4-BE49-F238E27FC236}">
                <a16:creationId xmlns:a16="http://schemas.microsoft.com/office/drawing/2014/main" id="{A804931E-B798-45FA-A951-B4D61134EFB4}"/>
              </a:ext>
            </a:extLst>
          </p:cNvPr>
          <p:cNvSpPr>
            <a:spLocks noChangeArrowheads="1"/>
          </p:cNvSpPr>
          <p:nvPr/>
        </p:nvSpPr>
        <p:spPr bwMode="auto">
          <a:xfrm>
            <a:off x="0" y="8540784"/>
            <a:ext cx="3644898" cy="54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b="1" dirty="0">
                <a:solidFill>
                  <a:srgbClr val="424244"/>
                </a:solidFill>
                <a:latin typeface="Red Hat Display" charset="0"/>
              </a:rPr>
              <a:t>Listing</a:t>
            </a:r>
          </a:p>
          <a:p>
            <a:pPr algn="ctr">
              <a:lnSpc>
                <a:spcPct val="80000"/>
              </a:lnSpc>
            </a:pPr>
            <a:r>
              <a:rPr lang="en-US" altLang="en-US" b="1" dirty="0">
                <a:solidFill>
                  <a:srgbClr val="424244"/>
                </a:solidFill>
                <a:latin typeface="Red Hat Display" charset="0"/>
              </a:rPr>
              <a:t> Distribution &amp; SEM </a:t>
            </a:r>
          </a:p>
        </p:txBody>
      </p:sp>
      <p:pic>
        <p:nvPicPr>
          <p:cNvPr id="20508" name="Picture 2" descr="Google">
            <a:extLst>
              <a:ext uri="{FF2B5EF4-FFF2-40B4-BE49-F238E27FC236}">
                <a16:creationId xmlns:a16="http://schemas.microsoft.com/office/drawing/2014/main" id="{D275E437-FE34-45DD-BF1F-639D4A928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498" y="9180516"/>
            <a:ext cx="977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9" name="Picture 59" descr="A picture containing drawing&#10;&#10;Description automatically generated">
            <a:extLst>
              <a:ext uri="{FF2B5EF4-FFF2-40B4-BE49-F238E27FC236}">
                <a16:creationId xmlns:a16="http://schemas.microsoft.com/office/drawing/2014/main" id="{5A1D00BB-CE3E-4380-A554-0BD0933892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148" y="9577391"/>
            <a:ext cx="14986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0" name="Текст 7">
            <a:extLst>
              <a:ext uri="{FF2B5EF4-FFF2-40B4-BE49-F238E27FC236}">
                <a16:creationId xmlns:a16="http://schemas.microsoft.com/office/drawing/2014/main" id="{AB32CE6A-EF9D-4167-82FF-E31261F709CC}"/>
              </a:ext>
            </a:extLst>
          </p:cNvPr>
          <p:cNvSpPr txBox="1">
            <a:spLocks noChangeArrowheads="1"/>
          </p:cNvSpPr>
          <p:nvPr/>
        </p:nvSpPr>
        <p:spPr bwMode="auto">
          <a:xfrm>
            <a:off x="180975" y="467590"/>
            <a:ext cx="4797425" cy="83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58900">
              <a:spcBef>
                <a:spcPct val="20000"/>
              </a:spcBef>
              <a:buClr>
                <a:srgbClr val="C8102E"/>
              </a:buClr>
              <a:buFont typeface="Wingdings" panose="05000000000000000000" pitchFamily="2" charset="2"/>
              <a:buChar char="§"/>
              <a:defRPr sz="2400">
                <a:solidFill>
                  <a:srgbClr val="250E62"/>
                </a:solidFill>
                <a:latin typeface="Arial" panose="020B0604020202020204" pitchFamily="34" charset="0"/>
                <a:cs typeface="Arial" panose="020B0604020202020204" pitchFamily="34" charset="0"/>
              </a:defRPr>
            </a:lvl1pPr>
            <a:lvl2pPr defTabSz="1358900">
              <a:spcBef>
                <a:spcPct val="20000"/>
              </a:spcBef>
              <a:buClr>
                <a:srgbClr val="C8102E"/>
              </a:buClr>
              <a:buFont typeface="Wingdings" panose="05000000000000000000" pitchFamily="2" charset="2"/>
              <a:buChar char="§"/>
              <a:defRPr sz="2100">
                <a:solidFill>
                  <a:srgbClr val="250E62"/>
                </a:solidFill>
                <a:latin typeface="Arial" panose="020B0604020202020204" pitchFamily="34" charset="0"/>
                <a:cs typeface="Arial" panose="020B0604020202020204" pitchFamily="34" charset="0"/>
              </a:defRPr>
            </a:lvl2pPr>
            <a:lvl3pPr defTabSz="1358900">
              <a:spcBef>
                <a:spcPct val="20000"/>
              </a:spcBef>
              <a:buClr>
                <a:srgbClr val="C8102E"/>
              </a:buClr>
              <a:buFont typeface="Wingdings" panose="05000000000000000000" pitchFamily="2" charset="2"/>
              <a:buChar char="§"/>
              <a:defRPr>
                <a:solidFill>
                  <a:srgbClr val="250E62"/>
                </a:solidFill>
                <a:latin typeface="Arial" panose="020B0604020202020204" pitchFamily="34" charset="0"/>
                <a:cs typeface="Arial" panose="020B0604020202020204" pitchFamily="34" charset="0"/>
              </a:defRPr>
            </a:lvl3pPr>
            <a:lvl4pPr defTabSz="1358900">
              <a:spcBef>
                <a:spcPct val="20000"/>
              </a:spcBef>
              <a:buClr>
                <a:srgbClr val="C8102E"/>
              </a:buClr>
              <a:buFont typeface="Wingdings" panose="05000000000000000000" pitchFamily="2" charset="2"/>
              <a:buChar char="§"/>
              <a:defRPr sz="1500">
                <a:solidFill>
                  <a:srgbClr val="250E62"/>
                </a:solidFill>
                <a:latin typeface="Arial" panose="020B0604020202020204" pitchFamily="34" charset="0"/>
                <a:cs typeface="Arial" panose="020B0604020202020204" pitchFamily="34" charset="0"/>
              </a:defRPr>
            </a:lvl4pPr>
            <a:lvl5pPr defTabSz="1358900">
              <a:spcBef>
                <a:spcPct val="20000"/>
              </a:spcBef>
              <a:buClr>
                <a:srgbClr val="C8102E"/>
              </a:buClr>
              <a:buFont typeface="Wingdings" panose="05000000000000000000" pitchFamily="2" charset="2"/>
              <a:buChar char="§"/>
              <a:defRPr sz="1500">
                <a:solidFill>
                  <a:srgbClr val="250E62"/>
                </a:solidFill>
                <a:latin typeface="Arial" panose="020B0604020202020204" pitchFamily="34" charset="0"/>
                <a:cs typeface="Arial" panose="020B0604020202020204" pitchFamily="34" charset="0"/>
              </a:defRPr>
            </a:lvl5pPr>
            <a:lvl6pPr marL="457200" defTabSz="1358900" eaLnBrk="0" fontAlgn="base" hangingPunct="0">
              <a:spcBef>
                <a:spcPct val="20000"/>
              </a:spcBef>
              <a:spcAft>
                <a:spcPct val="0"/>
              </a:spcAft>
              <a:buClr>
                <a:srgbClr val="C8102E"/>
              </a:buClr>
              <a:buFont typeface="Wingdings" panose="05000000000000000000" pitchFamily="2" charset="2"/>
              <a:buChar char="§"/>
              <a:defRPr sz="1500">
                <a:solidFill>
                  <a:srgbClr val="250E62"/>
                </a:solidFill>
                <a:latin typeface="Arial" panose="020B0604020202020204" pitchFamily="34" charset="0"/>
                <a:cs typeface="Arial" panose="020B0604020202020204" pitchFamily="34" charset="0"/>
              </a:defRPr>
            </a:lvl6pPr>
            <a:lvl7pPr marL="914400" defTabSz="1358900" eaLnBrk="0" fontAlgn="base" hangingPunct="0">
              <a:spcBef>
                <a:spcPct val="20000"/>
              </a:spcBef>
              <a:spcAft>
                <a:spcPct val="0"/>
              </a:spcAft>
              <a:buClr>
                <a:srgbClr val="C8102E"/>
              </a:buClr>
              <a:buFont typeface="Wingdings" panose="05000000000000000000" pitchFamily="2" charset="2"/>
              <a:buChar char="§"/>
              <a:defRPr sz="1500">
                <a:solidFill>
                  <a:srgbClr val="250E62"/>
                </a:solidFill>
                <a:latin typeface="Arial" panose="020B0604020202020204" pitchFamily="34" charset="0"/>
                <a:cs typeface="Arial" panose="020B0604020202020204" pitchFamily="34" charset="0"/>
              </a:defRPr>
            </a:lvl7pPr>
            <a:lvl8pPr marL="1371600" defTabSz="1358900" eaLnBrk="0" fontAlgn="base" hangingPunct="0">
              <a:spcBef>
                <a:spcPct val="20000"/>
              </a:spcBef>
              <a:spcAft>
                <a:spcPct val="0"/>
              </a:spcAft>
              <a:buClr>
                <a:srgbClr val="C8102E"/>
              </a:buClr>
              <a:buFont typeface="Wingdings" panose="05000000000000000000" pitchFamily="2" charset="2"/>
              <a:buChar char="§"/>
              <a:defRPr sz="1500">
                <a:solidFill>
                  <a:srgbClr val="250E62"/>
                </a:solidFill>
                <a:latin typeface="Arial" panose="020B0604020202020204" pitchFamily="34" charset="0"/>
                <a:cs typeface="Arial" panose="020B0604020202020204" pitchFamily="34" charset="0"/>
              </a:defRPr>
            </a:lvl8pPr>
            <a:lvl9pPr marL="1828800" defTabSz="1358900" eaLnBrk="0" fontAlgn="base" hangingPunct="0">
              <a:spcBef>
                <a:spcPct val="20000"/>
              </a:spcBef>
              <a:spcAft>
                <a:spcPct val="0"/>
              </a:spcAft>
              <a:buClr>
                <a:srgbClr val="C8102E"/>
              </a:buClr>
              <a:buFont typeface="Wingdings" panose="05000000000000000000" pitchFamily="2" charset="2"/>
              <a:buChar char="§"/>
              <a:defRPr sz="1500">
                <a:solidFill>
                  <a:srgbClr val="250E62"/>
                </a:solidFill>
                <a:latin typeface="Arial" panose="020B0604020202020204" pitchFamily="34" charset="0"/>
                <a:cs typeface="Arial" panose="020B0604020202020204" pitchFamily="34" charset="0"/>
              </a:defRPr>
            </a:lvl9pPr>
          </a:lstStyle>
          <a:p>
            <a:pPr eaLnBrk="1" hangingPunct="1">
              <a:lnSpc>
                <a:spcPct val="80000"/>
              </a:lnSpc>
              <a:spcBef>
                <a:spcPct val="0"/>
              </a:spcBef>
              <a:buClrTx/>
              <a:buFontTx/>
              <a:buNone/>
            </a:pPr>
            <a:r>
              <a:rPr lang="en-US" altLang="en-US" sz="3600" b="1" dirty="0">
                <a:solidFill>
                  <a:srgbClr val="424244"/>
                </a:solidFill>
                <a:latin typeface="Red Hat Display" charset="0"/>
              </a:rPr>
              <a:t>Marketing </a:t>
            </a:r>
            <a:r>
              <a:rPr lang="en-US" altLang="en-US" sz="3600" dirty="0">
                <a:solidFill>
                  <a:srgbClr val="424244"/>
                </a:solidFill>
                <a:latin typeface="Red Hat Display" charset="0"/>
              </a:rPr>
              <a:t>your home</a:t>
            </a:r>
          </a:p>
        </p:txBody>
      </p:sp>
      <p:pic>
        <p:nvPicPr>
          <p:cNvPr id="33" name="Picture 32">
            <a:extLst>
              <a:ext uri="{FF2B5EF4-FFF2-40B4-BE49-F238E27FC236}">
                <a16:creationId xmlns:a16="http://schemas.microsoft.com/office/drawing/2014/main" id="{1C9018FF-9FFB-4E82-7810-A6BA7D879CE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37917" r="1928" b="280"/>
          <a:stretch/>
        </p:blipFill>
        <p:spPr>
          <a:xfrm>
            <a:off x="0" y="3992057"/>
            <a:ext cx="3644900" cy="1851320"/>
          </a:xfrm>
          <a:prstGeom prst="round1Rect">
            <a:avLst>
              <a:gd name="adj" fmla="val 0"/>
            </a:avLst>
          </a:prstGeom>
        </p:spPr>
      </p:pic>
      <p:sp>
        <p:nvSpPr>
          <p:cNvPr id="35" name="Graphic 100">
            <a:extLst>
              <a:ext uri="{FF2B5EF4-FFF2-40B4-BE49-F238E27FC236}">
                <a16:creationId xmlns:a16="http://schemas.microsoft.com/office/drawing/2014/main" id="{AE3F5C05-FDA4-B0EE-E110-B9412461CEAE}"/>
              </a:ext>
            </a:extLst>
          </p:cNvPr>
          <p:cNvSpPr/>
          <p:nvPr/>
        </p:nvSpPr>
        <p:spPr>
          <a:xfrm>
            <a:off x="-1" y="3992057"/>
            <a:ext cx="631224" cy="632198"/>
          </a:xfrm>
          <a:custGeom>
            <a:avLst/>
            <a:gdLst>
              <a:gd name="connsiteX0" fmla="*/ 136793 w 410363"/>
              <a:gd name="connsiteY0" fmla="*/ 0 h 410363"/>
              <a:gd name="connsiteX1" fmla="*/ 0 w 410363"/>
              <a:gd name="connsiteY1" fmla="*/ 8 h 410363"/>
              <a:gd name="connsiteX2" fmla="*/ 0 w 410363"/>
              <a:gd name="connsiteY2" fmla="*/ 410363 h 410363"/>
              <a:gd name="connsiteX3" fmla="*/ 410363 w 410363"/>
              <a:gd name="connsiteY3" fmla="*/ 0 h 410363"/>
            </a:gdLst>
            <a:ahLst/>
            <a:cxnLst>
              <a:cxn ang="0">
                <a:pos x="connsiteX0" y="connsiteY0"/>
              </a:cxn>
              <a:cxn ang="0">
                <a:pos x="connsiteX1" y="connsiteY1"/>
              </a:cxn>
              <a:cxn ang="0">
                <a:pos x="connsiteX2" y="connsiteY2"/>
              </a:cxn>
              <a:cxn ang="0">
                <a:pos x="connsiteX3" y="connsiteY3"/>
              </a:cxn>
            </a:cxnLst>
            <a:rect l="l" t="t" r="r" b="b"/>
            <a:pathLst>
              <a:path w="410363" h="410363">
                <a:moveTo>
                  <a:pt x="136793" y="0"/>
                </a:moveTo>
                <a:lnTo>
                  <a:pt x="0" y="8"/>
                </a:lnTo>
                <a:lnTo>
                  <a:pt x="0" y="410363"/>
                </a:lnTo>
                <a:lnTo>
                  <a:pt x="410363" y="0"/>
                </a:lnTo>
                <a:close/>
              </a:path>
            </a:pathLst>
          </a:custGeom>
          <a:solidFill>
            <a:srgbClr val="A61116"/>
          </a:solidFill>
          <a:ln w="819" cap="flat">
            <a:noFill/>
            <a:prstDash val="solid"/>
            <a:miter/>
          </a:ln>
        </p:spPr>
        <p:txBody>
          <a:bodyPr rtlCol="0" anchor="ctr"/>
          <a:lstStyle/>
          <a:p>
            <a:endParaRPr lang="en-US"/>
          </a:p>
        </p:txBody>
      </p:sp>
      <p:sp>
        <p:nvSpPr>
          <p:cNvPr id="37" name="Rectangle 36">
            <a:extLst>
              <a:ext uri="{FF2B5EF4-FFF2-40B4-BE49-F238E27FC236}">
                <a16:creationId xmlns:a16="http://schemas.microsoft.com/office/drawing/2014/main" id="{309B46EF-4118-403D-8691-1C0CF60B6CA1}"/>
              </a:ext>
            </a:extLst>
          </p:cNvPr>
          <p:cNvSpPr/>
          <p:nvPr/>
        </p:nvSpPr>
        <p:spPr>
          <a:xfrm>
            <a:off x="4227902" y="4737405"/>
            <a:ext cx="3379005" cy="347980"/>
          </a:xfrm>
          <a:prstGeom prst="rect">
            <a:avLst/>
          </a:prstGeom>
        </p:spPr>
        <p:txBody>
          <a:bodyPr wrap="square" lIns="0">
            <a:spAutoFit/>
          </a:bodyPr>
          <a:lstStyle/>
          <a:p>
            <a:pPr algn="ctr">
              <a:lnSpc>
                <a:spcPct val="80000"/>
              </a:lnSpc>
            </a:pPr>
            <a:r>
              <a:rPr lang="en-US" sz="2000" b="1" dirty="0">
                <a:solidFill>
                  <a:schemeClr val="bg1"/>
                </a:solidFill>
                <a:latin typeface="Red Hat Display" panose="02010503040201060303" pitchFamily="2" charset="77"/>
              </a:rPr>
              <a:t>MLS</a:t>
            </a:r>
          </a:p>
        </p:txBody>
      </p:sp>
      <p:sp>
        <p:nvSpPr>
          <p:cNvPr id="39" name="Picture Placeholder 7">
            <a:extLst>
              <a:ext uri="{FF2B5EF4-FFF2-40B4-BE49-F238E27FC236}">
                <a16:creationId xmlns:a16="http://schemas.microsoft.com/office/drawing/2014/main" id="{8D5049EC-9FDA-D28D-575E-7EEE558FE779}"/>
              </a:ext>
            </a:extLst>
          </p:cNvPr>
          <p:cNvSpPr>
            <a:spLocks noGrp="1"/>
          </p:cNvSpPr>
          <p:nvPr/>
        </p:nvSpPr>
        <p:spPr>
          <a:xfrm rot="5400000">
            <a:off x="4916788" y="5113844"/>
            <a:ext cx="1825024" cy="3886200"/>
          </a:xfrm>
          <a:prstGeom prst="rect">
            <a:avLst/>
          </a:prstGeom>
          <a:solidFill>
            <a:schemeClr val="bg1"/>
          </a:solidFill>
          <a:ln w="19050">
            <a:solidFill>
              <a:srgbClr val="E6E6E6"/>
            </a:solidFill>
          </a:ln>
        </p:spPr>
        <p:txBody>
          <a:bodyPr vert="horz" wrap="square" lIns="0" tIns="0" rIns="0" bIns="0" rtlCol="0" anchor="ctr">
            <a:noAutofit/>
          </a:bodyPr>
          <a:lstStyle/>
          <a:p>
            <a:endParaRPr lang="en-US" sz="1013" dirty="0"/>
          </a:p>
        </p:txBody>
      </p:sp>
      <p:pic>
        <p:nvPicPr>
          <p:cNvPr id="3" name="Picture 2">
            <a:extLst>
              <a:ext uri="{FF2B5EF4-FFF2-40B4-BE49-F238E27FC236}">
                <a16:creationId xmlns:a16="http://schemas.microsoft.com/office/drawing/2014/main" id="{F5CB8DFA-0107-56D0-7562-56A65C5BDE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4273" y="6116845"/>
            <a:ext cx="1668440" cy="1741716"/>
          </a:xfrm>
          <a:prstGeom prst="rect">
            <a:avLst/>
          </a:prstGeom>
        </p:spPr>
      </p:pic>
      <p:pic>
        <p:nvPicPr>
          <p:cNvPr id="40" name="Graphic 61">
            <a:extLst>
              <a:ext uri="{FF2B5EF4-FFF2-40B4-BE49-F238E27FC236}">
                <a16:creationId xmlns:a16="http://schemas.microsoft.com/office/drawing/2014/main" id="{6E4B4C27-2493-35D6-FE77-F49E6832CB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3886196" y="6155468"/>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a:extLst>
              <a:ext uri="{FF2B5EF4-FFF2-40B4-BE49-F238E27FC236}">
                <a16:creationId xmlns:a16="http://schemas.microsoft.com/office/drawing/2014/main" id="{7B522BA8-116E-BCEF-4AEC-92FFB5D04087}"/>
              </a:ext>
            </a:extLst>
          </p:cNvPr>
          <p:cNvSpPr/>
          <p:nvPr/>
        </p:nvSpPr>
        <p:spPr>
          <a:xfrm>
            <a:off x="4195759" y="8824934"/>
            <a:ext cx="3368417" cy="594202"/>
          </a:xfrm>
          <a:prstGeom prst="rect">
            <a:avLst/>
          </a:prstGeom>
        </p:spPr>
        <p:txBody>
          <a:bodyPr wrap="square" lIns="0">
            <a:spAutoFit/>
          </a:bodyPr>
          <a:lstStyle/>
          <a:p>
            <a:pPr algn="ctr">
              <a:lnSpc>
                <a:spcPct val="80000"/>
              </a:lnSpc>
            </a:pPr>
            <a:r>
              <a:rPr lang="en-US" sz="2000" b="1" dirty="0">
                <a:solidFill>
                  <a:schemeClr val="bg1"/>
                </a:solidFill>
                <a:latin typeface="Red Hat Display" panose="02010503040201060303" pitchFamily="2" charset="77"/>
              </a:rPr>
              <a:t>Property</a:t>
            </a:r>
          </a:p>
          <a:p>
            <a:pPr algn="ctr">
              <a:lnSpc>
                <a:spcPct val="80000"/>
              </a:lnSpc>
            </a:pPr>
            <a:r>
              <a:rPr lang="en-US" sz="2000" b="1" dirty="0">
                <a:solidFill>
                  <a:schemeClr val="bg1"/>
                </a:solidFill>
                <a:latin typeface="Red Hat Display" panose="02010503040201060303" pitchFamily="2" charset="77"/>
              </a:rPr>
              <a:t>Website</a:t>
            </a:r>
          </a:p>
        </p:txBody>
      </p:sp>
      <p:sp>
        <p:nvSpPr>
          <p:cNvPr id="43" name="Graphic 100">
            <a:extLst>
              <a:ext uri="{FF2B5EF4-FFF2-40B4-BE49-F238E27FC236}">
                <a16:creationId xmlns:a16="http://schemas.microsoft.com/office/drawing/2014/main" id="{07BEB773-4589-3F4C-B518-E4FD24703473}"/>
              </a:ext>
            </a:extLst>
          </p:cNvPr>
          <p:cNvSpPr/>
          <p:nvPr/>
        </p:nvSpPr>
        <p:spPr>
          <a:xfrm>
            <a:off x="-3" y="8242028"/>
            <a:ext cx="631224" cy="632198"/>
          </a:xfrm>
          <a:custGeom>
            <a:avLst/>
            <a:gdLst>
              <a:gd name="connsiteX0" fmla="*/ 136793 w 410363"/>
              <a:gd name="connsiteY0" fmla="*/ 0 h 410363"/>
              <a:gd name="connsiteX1" fmla="*/ 0 w 410363"/>
              <a:gd name="connsiteY1" fmla="*/ 8 h 410363"/>
              <a:gd name="connsiteX2" fmla="*/ 0 w 410363"/>
              <a:gd name="connsiteY2" fmla="*/ 410363 h 410363"/>
              <a:gd name="connsiteX3" fmla="*/ 410363 w 410363"/>
              <a:gd name="connsiteY3" fmla="*/ 0 h 410363"/>
            </a:gdLst>
            <a:ahLst/>
            <a:cxnLst>
              <a:cxn ang="0">
                <a:pos x="connsiteX0" y="connsiteY0"/>
              </a:cxn>
              <a:cxn ang="0">
                <a:pos x="connsiteX1" y="connsiteY1"/>
              </a:cxn>
              <a:cxn ang="0">
                <a:pos x="connsiteX2" y="connsiteY2"/>
              </a:cxn>
              <a:cxn ang="0">
                <a:pos x="connsiteX3" y="connsiteY3"/>
              </a:cxn>
            </a:cxnLst>
            <a:rect l="l" t="t" r="r" b="b"/>
            <a:pathLst>
              <a:path w="410363" h="410363">
                <a:moveTo>
                  <a:pt x="136793" y="0"/>
                </a:moveTo>
                <a:lnTo>
                  <a:pt x="0" y="8"/>
                </a:lnTo>
                <a:lnTo>
                  <a:pt x="0" y="410363"/>
                </a:lnTo>
                <a:lnTo>
                  <a:pt x="410363" y="0"/>
                </a:lnTo>
                <a:close/>
              </a:path>
            </a:pathLst>
          </a:custGeom>
          <a:solidFill>
            <a:srgbClr val="A61116"/>
          </a:solidFill>
          <a:ln w="819" cap="flat">
            <a:noFill/>
            <a:prstDash val="solid"/>
            <a:miter/>
          </a:ln>
        </p:spPr>
        <p:txBody>
          <a:bodyPr rtlCol="0" anchor="ctr"/>
          <a:lstStyle/>
          <a:p>
            <a:endParaRPr lang="en-US"/>
          </a:p>
        </p:txBody>
      </p:sp>
      <p:sp>
        <p:nvSpPr>
          <p:cNvPr id="44" name="Graphic 100">
            <a:extLst>
              <a:ext uri="{FF2B5EF4-FFF2-40B4-BE49-F238E27FC236}">
                <a16:creationId xmlns:a16="http://schemas.microsoft.com/office/drawing/2014/main" id="{C298DD83-79DE-78F2-D666-2EBD6EF80DDB}"/>
              </a:ext>
            </a:extLst>
          </p:cNvPr>
          <p:cNvSpPr/>
          <p:nvPr/>
        </p:nvSpPr>
        <p:spPr>
          <a:xfrm>
            <a:off x="3886195" y="1859775"/>
            <a:ext cx="631224" cy="632198"/>
          </a:xfrm>
          <a:custGeom>
            <a:avLst/>
            <a:gdLst>
              <a:gd name="connsiteX0" fmla="*/ 136793 w 410363"/>
              <a:gd name="connsiteY0" fmla="*/ 0 h 410363"/>
              <a:gd name="connsiteX1" fmla="*/ 0 w 410363"/>
              <a:gd name="connsiteY1" fmla="*/ 8 h 410363"/>
              <a:gd name="connsiteX2" fmla="*/ 0 w 410363"/>
              <a:gd name="connsiteY2" fmla="*/ 410363 h 410363"/>
              <a:gd name="connsiteX3" fmla="*/ 410363 w 410363"/>
              <a:gd name="connsiteY3" fmla="*/ 0 h 410363"/>
            </a:gdLst>
            <a:ahLst/>
            <a:cxnLst>
              <a:cxn ang="0">
                <a:pos x="connsiteX0" y="connsiteY0"/>
              </a:cxn>
              <a:cxn ang="0">
                <a:pos x="connsiteX1" y="connsiteY1"/>
              </a:cxn>
              <a:cxn ang="0">
                <a:pos x="connsiteX2" y="connsiteY2"/>
              </a:cxn>
              <a:cxn ang="0">
                <a:pos x="connsiteX3" y="connsiteY3"/>
              </a:cxn>
            </a:cxnLst>
            <a:rect l="l" t="t" r="r" b="b"/>
            <a:pathLst>
              <a:path w="410363" h="410363">
                <a:moveTo>
                  <a:pt x="136793" y="0"/>
                </a:moveTo>
                <a:lnTo>
                  <a:pt x="0" y="8"/>
                </a:lnTo>
                <a:lnTo>
                  <a:pt x="0" y="410363"/>
                </a:lnTo>
                <a:lnTo>
                  <a:pt x="410363" y="0"/>
                </a:lnTo>
                <a:close/>
              </a:path>
            </a:pathLst>
          </a:custGeom>
          <a:solidFill>
            <a:srgbClr val="A61116"/>
          </a:solidFill>
          <a:ln w="819" cap="flat">
            <a:noFill/>
            <a:prstDash val="solid"/>
            <a:miter/>
          </a:ln>
        </p:spPr>
        <p:txBody>
          <a:bodyPr rtlCol="0" anchor="ctr"/>
          <a:lstStyle/>
          <a:p>
            <a:endParaRPr lang="en-US"/>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13C6864-C44E-4BE6-8AEA-CAF883A49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338" y="-8848"/>
            <a:ext cx="1516062"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Picture Placeholder 7">
            <a:extLst>
              <a:ext uri="{FF2B5EF4-FFF2-40B4-BE49-F238E27FC236}">
                <a16:creationId xmlns:a16="http://schemas.microsoft.com/office/drawing/2014/main" id="{EE2F8E1C-0547-47FD-9B5C-3D29C151BA98}"/>
              </a:ext>
            </a:extLst>
          </p:cNvPr>
          <p:cNvSpPr>
            <a:spLocks noGrp="1"/>
          </p:cNvSpPr>
          <p:nvPr/>
        </p:nvSpPr>
        <p:spPr>
          <a:xfrm rot="5400000">
            <a:off x="935102" y="924673"/>
            <a:ext cx="1774694" cy="3644899"/>
          </a:xfrm>
          <a:prstGeom prst="rect">
            <a:avLst/>
          </a:prstGeom>
          <a:solidFill>
            <a:srgbClr val="A61116"/>
          </a:solidFill>
          <a:ln>
            <a:noFill/>
          </a:ln>
        </p:spPr>
        <p:txBody>
          <a:bodyPr lIns="0" tIns="0" rIns="0" bIns="0" anchor="ctr"/>
          <a:lstStyle/>
          <a:p>
            <a:pPr>
              <a:defRPr/>
            </a:pPr>
            <a:endParaRPr lang="en-US" dirty="0"/>
          </a:p>
        </p:txBody>
      </p:sp>
      <p:sp>
        <p:nvSpPr>
          <p:cNvPr id="34" name="Picture Placeholder 7">
            <a:extLst>
              <a:ext uri="{FF2B5EF4-FFF2-40B4-BE49-F238E27FC236}">
                <a16:creationId xmlns:a16="http://schemas.microsoft.com/office/drawing/2014/main" id="{F6ACC6D3-0A91-47BD-8D58-736557B68095}"/>
              </a:ext>
            </a:extLst>
          </p:cNvPr>
          <p:cNvSpPr>
            <a:spLocks noGrp="1"/>
          </p:cNvSpPr>
          <p:nvPr/>
        </p:nvSpPr>
        <p:spPr>
          <a:xfrm rot="5400000">
            <a:off x="4892912" y="2963892"/>
            <a:ext cx="1872769" cy="3886202"/>
          </a:xfrm>
          <a:prstGeom prst="rect">
            <a:avLst/>
          </a:prstGeom>
          <a:solidFill>
            <a:schemeClr val="bg2">
              <a:lumMod val="75000"/>
            </a:schemeClr>
          </a:solidFill>
          <a:ln>
            <a:noFill/>
          </a:ln>
        </p:spPr>
        <p:txBody>
          <a:bodyPr lIns="0" tIns="0" rIns="0" bIns="0" anchor="ctr"/>
          <a:lstStyle/>
          <a:p>
            <a:pPr>
              <a:defRPr/>
            </a:pPr>
            <a:endParaRPr lang="en-US" dirty="0"/>
          </a:p>
        </p:txBody>
      </p:sp>
      <p:sp>
        <p:nvSpPr>
          <p:cNvPr id="20488" name="Picture Placeholder 7">
            <a:extLst>
              <a:ext uri="{FF2B5EF4-FFF2-40B4-BE49-F238E27FC236}">
                <a16:creationId xmlns:a16="http://schemas.microsoft.com/office/drawing/2014/main" id="{9CEFF24B-97F6-4903-8647-31A40B2763A1}"/>
              </a:ext>
            </a:extLst>
          </p:cNvPr>
          <p:cNvSpPr>
            <a:spLocks noGrp="1"/>
          </p:cNvSpPr>
          <p:nvPr/>
        </p:nvSpPr>
        <p:spPr bwMode="auto">
          <a:xfrm rot="5400000">
            <a:off x="4945854" y="811745"/>
            <a:ext cx="1766888" cy="3886205"/>
          </a:xfrm>
          <a:prstGeom prst="rect">
            <a:avLst/>
          </a:prstGeom>
          <a:solidFill>
            <a:schemeClr val="bg1"/>
          </a:solidFill>
          <a:ln w="19050">
            <a:solidFill>
              <a:srgbClr val="E6E6E6"/>
            </a:solidFill>
            <a:miter lim="800000"/>
            <a:headEnd/>
            <a:tailEnd/>
          </a:ln>
        </p:spPr>
        <p:txBody>
          <a:bodyPr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p>
        </p:txBody>
      </p:sp>
      <p:sp>
        <p:nvSpPr>
          <p:cNvPr id="38" name="Picture Placeholder 7">
            <a:extLst>
              <a:ext uri="{FF2B5EF4-FFF2-40B4-BE49-F238E27FC236}">
                <a16:creationId xmlns:a16="http://schemas.microsoft.com/office/drawing/2014/main" id="{FF42C41F-CCE4-4A4A-AD91-9DC7BC97D423}"/>
              </a:ext>
            </a:extLst>
          </p:cNvPr>
          <p:cNvSpPr>
            <a:spLocks noGrp="1"/>
          </p:cNvSpPr>
          <p:nvPr/>
        </p:nvSpPr>
        <p:spPr>
          <a:xfrm rot="5400000">
            <a:off x="4942188" y="7209141"/>
            <a:ext cx="1812317" cy="3886201"/>
          </a:xfrm>
          <a:prstGeom prst="rect">
            <a:avLst/>
          </a:prstGeom>
          <a:solidFill>
            <a:schemeClr val="tx1">
              <a:lumMod val="50000"/>
              <a:lumOff val="50000"/>
            </a:schemeClr>
          </a:solidFill>
          <a:ln>
            <a:noFill/>
          </a:ln>
        </p:spPr>
        <p:txBody>
          <a:bodyPr lIns="0" tIns="0" rIns="0" bIns="0" anchor="ctr"/>
          <a:lstStyle/>
          <a:p>
            <a:pPr>
              <a:defRPr/>
            </a:pPr>
            <a:endParaRPr lang="en-US" dirty="0"/>
          </a:p>
        </p:txBody>
      </p:sp>
      <p:sp>
        <p:nvSpPr>
          <p:cNvPr id="41" name="Picture Placeholder 7">
            <a:extLst>
              <a:ext uri="{FF2B5EF4-FFF2-40B4-BE49-F238E27FC236}">
                <a16:creationId xmlns:a16="http://schemas.microsoft.com/office/drawing/2014/main" id="{28B2CBAF-EF4F-4BEF-920A-10E49B19083B}"/>
              </a:ext>
            </a:extLst>
          </p:cNvPr>
          <p:cNvSpPr>
            <a:spLocks noGrp="1"/>
          </p:cNvSpPr>
          <p:nvPr/>
        </p:nvSpPr>
        <p:spPr>
          <a:xfrm rot="5400000">
            <a:off x="897776" y="5244385"/>
            <a:ext cx="1851320" cy="3673488"/>
          </a:xfrm>
          <a:prstGeom prst="rect">
            <a:avLst/>
          </a:prstGeom>
          <a:solidFill>
            <a:srgbClr val="A61116"/>
          </a:solidFill>
          <a:ln>
            <a:noFill/>
          </a:ln>
        </p:spPr>
        <p:txBody>
          <a:bodyPr lIns="0" tIns="0" rIns="0" bIns="0" anchor="ctr"/>
          <a:lstStyle/>
          <a:p>
            <a:pPr>
              <a:defRPr/>
            </a:pPr>
            <a:endParaRPr lang="en-US" dirty="0"/>
          </a:p>
        </p:txBody>
      </p:sp>
      <p:sp>
        <p:nvSpPr>
          <p:cNvPr id="20492" name="Rectangle 42">
            <a:extLst>
              <a:ext uri="{FF2B5EF4-FFF2-40B4-BE49-F238E27FC236}">
                <a16:creationId xmlns:a16="http://schemas.microsoft.com/office/drawing/2014/main" id="{E94F3D27-7565-49A6-A938-E8095E2032BD}"/>
              </a:ext>
            </a:extLst>
          </p:cNvPr>
          <p:cNvSpPr>
            <a:spLocks noChangeArrowheads="1"/>
          </p:cNvSpPr>
          <p:nvPr/>
        </p:nvSpPr>
        <p:spPr bwMode="auto">
          <a:xfrm>
            <a:off x="968371" y="2631534"/>
            <a:ext cx="1673225" cy="32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b="1" dirty="0">
                <a:solidFill>
                  <a:schemeClr val="bg1"/>
                </a:solidFill>
                <a:latin typeface="Red Hat Display" charset="0"/>
              </a:rPr>
              <a:t>Flyers</a:t>
            </a:r>
          </a:p>
        </p:txBody>
      </p:sp>
      <p:sp>
        <p:nvSpPr>
          <p:cNvPr id="20501" name="Rectangle 51">
            <a:extLst>
              <a:ext uri="{FF2B5EF4-FFF2-40B4-BE49-F238E27FC236}">
                <a16:creationId xmlns:a16="http://schemas.microsoft.com/office/drawing/2014/main" id="{91D41CE5-0B5F-4823-97CE-0B2C16C351E2}"/>
              </a:ext>
            </a:extLst>
          </p:cNvPr>
          <p:cNvSpPr>
            <a:spLocks noChangeArrowheads="1"/>
          </p:cNvSpPr>
          <p:nvPr/>
        </p:nvSpPr>
        <p:spPr bwMode="auto">
          <a:xfrm>
            <a:off x="5800726" y="3423017"/>
            <a:ext cx="1674813" cy="32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b="1" dirty="0">
                <a:solidFill>
                  <a:schemeClr val="bg1"/>
                </a:solidFill>
                <a:latin typeface="Red Hat Display" charset="0"/>
              </a:rPr>
              <a:t>MLS</a:t>
            </a:r>
          </a:p>
        </p:txBody>
      </p:sp>
      <p:sp>
        <p:nvSpPr>
          <p:cNvPr id="20504" name="Rectangle 54">
            <a:extLst>
              <a:ext uri="{FF2B5EF4-FFF2-40B4-BE49-F238E27FC236}">
                <a16:creationId xmlns:a16="http://schemas.microsoft.com/office/drawing/2014/main" id="{2604EFE3-4C99-47C2-92CA-2B914F9A49DA}"/>
              </a:ext>
            </a:extLst>
          </p:cNvPr>
          <p:cNvSpPr>
            <a:spLocks noChangeArrowheads="1"/>
          </p:cNvSpPr>
          <p:nvPr/>
        </p:nvSpPr>
        <p:spPr bwMode="auto">
          <a:xfrm>
            <a:off x="692151" y="6891765"/>
            <a:ext cx="2291160" cy="32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lang="en-US" altLang="en-US" b="1" dirty="0">
                <a:solidFill>
                  <a:schemeClr val="bg1"/>
                </a:solidFill>
                <a:latin typeface="Red Hat Display" charset="0"/>
              </a:rPr>
              <a:t>Postcards</a:t>
            </a:r>
          </a:p>
        </p:txBody>
      </p:sp>
      <p:sp>
        <p:nvSpPr>
          <p:cNvPr id="20505" name="Picture Placeholder 7">
            <a:extLst>
              <a:ext uri="{FF2B5EF4-FFF2-40B4-BE49-F238E27FC236}">
                <a16:creationId xmlns:a16="http://schemas.microsoft.com/office/drawing/2014/main" id="{BF18AF9A-C2E1-4EE8-95D1-94B9D6C1CC76}"/>
              </a:ext>
            </a:extLst>
          </p:cNvPr>
          <p:cNvSpPr>
            <a:spLocks noGrp="1"/>
          </p:cNvSpPr>
          <p:nvPr/>
        </p:nvSpPr>
        <p:spPr bwMode="auto">
          <a:xfrm rot="5400000">
            <a:off x="896790" y="7345238"/>
            <a:ext cx="1851318" cy="3644898"/>
          </a:xfrm>
          <a:prstGeom prst="rect">
            <a:avLst/>
          </a:prstGeom>
          <a:solidFill>
            <a:schemeClr val="bg1"/>
          </a:solidFill>
          <a:ln w="19050">
            <a:solidFill>
              <a:srgbClr val="E6E6E6"/>
            </a:solidFill>
            <a:miter lim="800000"/>
            <a:headEnd/>
            <a:tailEnd/>
          </a:ln>
        </p:spPr>
        <p:txBody>
          <a:bodyPr lIns="0" tIns="0" rIns="0" bIns="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dirty="0"/>
          </a:p>
        </p:txBody>
      </p:sp>
      <p:sp>
        <p:nvSpPr>
          <p:cNvPr id="37" name="Rectangle 36">
            <a:extLst>
              <a:ext uri="{FF2B5EF4-FFF2-40B4-BE49-F238E27FC236}">
                <a16:creationId xmlns:a16="http://schemas.microsoft.com/office/drawing/2014/main" id="{309B46EF-4118-403D-8691-1C0CF60B6CA1}"/>
              </a:ext>
            </a:extLst>
          </p:cNvPr>
          <p:cNvSpPr/>
          <p:nvPr/>
        </p:nvSpPr>
        <p:spPr>
          <a:xfrm>
            <a:off x="4227902" y="4737405"/>
            <a:ext cx="3379005" cy="347980"/>
          </a:xfrm>
          <a:prstGeom prst="rect">
            <a:avLst/>
          </a:prstGeom>
        </p:spPr>
        <p:txBody>
          <a:bodyPr wrap="square" lIns="0">
            <a:spAutoFit/>
          </a:bodyPr>
          <a:lstStyle/>
          <a:p>
            <a:pPr algn="ctr">
              <a:lnSpc>
                <a:spcPct val="80000"/>
              </a:lnSpc>
            </a:pPr>
            <a:r>
              <a:rPr lang="en-US" sz="2000" b="1" dirty="0">
                <a:solidFill>
                  <a:schemeClr val="bg1"/>
                </a:solidFill>
                <a:latin typeface="Red Hat Display" panose="02010503040201060303" pitchFamily="2" charset="77"/>
              </a:rPr>
              <a:t>Brochures</a:t>
            </a:r>
          </a:p>
        </p:txBody>
      </p:sp>
      <p:sp>
        <p:nvSpPr>
          <p:cNvPr id="39" name="Picture Placeholder 7">
            <a:extLst>
              <a:ext uri="{FF2B5EF4-FFF2-40B4-BE49-F238E27FC236}">
                <a16:creationId xmlns:a16="http://schemas.microsoft.com/office/drawing/2014/main" id="{8D5049EC-9FDA-D28D-575E-7EEE558FE779}"/>
              </a:ext>
            </a:extLst>
          </p:cNvPr>
          <p:cNvSpPr>
            <a:spLocks noGrp="1"/>
          </p:cNvSpPr>
          <p:nvPr/>
        </p:nvSpPr>
        <p:spPr>
          <a:xfrm rot="5400000">
            <a:off x="4916788" y="5113844"/>
            <a:ext cx="1825024" cy="3886200"/>
          </a:xfrm>
          <a:prstGeom prst="rect">
            <a:avLst/>
          </a:prstGeom>
          <a:solidFill>
            <a:schemeClr val="bg1"/>
          </a:solidFill>
          <a:ln w="19050">
            <a:solidFill>
              <a:srgbClr val="E6E6E6"/>
            </a:solidFill>
          </a:ln>
        </p:spPr>
        <p:txBody>
          <a:bodyPr vert="horz" wrap="square" lIns="0" tIns="0" rIns="0" bIns="0" rtlCol="0" anchor="ctr">
            <a:noAutofit/>
          </a:bodyPr>
          <a:lstStyle/>
          <a:p>
            <a:endParaRPr lang="en-US" sz="1013" dirty="0"/>
          </a:p>
        </p:txBody>
      </p:sp>
      <p:sp>
        <p:nvSpPr>
          <p:cNvPr id="42" name="Rectangle 41">
            <a:extLst>
              <a:ext uri="{FF2B5EF4-FFF2-40B4-BE49-F238E27FC236}">
                <a16:creationId xmlns:a16="http://schemas.microsoft.com/office/drawing/2014/main" id="{7B522BA8-116E-BCEF-4AEC-92FFB5D04087}"/>
              </a:ext>
            </a:extLst>
          </p:cNvPr>
          <p:cNvSpPr/>
          <p:nvPr/>
        </p:nvSpPr>
        <p:spPr>
          <a:xfrm>
            <a:off x="4195758" y="8948045"/>
            <a:ext cx="3368417" cy="347980"/>
          </a:xfrm>
          <a:prstGeom prst="rect">
            <a:avLst/>
          </a:prstGeom>
        </p:spPr>
        <p:txBody>
          <a:bodyPr wrap="square" lIns="0">
            <a:spAutoFit/>
          </a:bodyPr>
          <a:lstStyle/>
          <a:p>
            <a:pPr algn="ctr">
              <a:lnSpc>
                <a:spcPct val="80000"/>
              </a:lnSpc>
            </a:pPr>
            <a:r>
              <a:rPr lang="en-US" sz="2000" b="1" dirty="0">
                <a:solidFill>
                  <a:schemeClr val="bg1"/>
                </a:solidFill>
                <a:latin typeface="Red Hat Display" panose="02010503040201060303" pitchFamily="2" charset="77"/>
              </a:rPr>
              <a:t>Buyer Incentives</a:t>
            </a:r>
          </a:p>
        </p:txBody>
      </p:sp>
      <p:sp>
        <p:nvSpPr>
          <p:cNvPr id="32" name="Текст 7">
            <a:extLst>
              <a:ext uri="{FF2B5EF4-FFF2-40B4-BE49-F238E27FC236}">
                <a16:creationId xmlns:a16="http://schemas.microsoft.com/office/drawing/2014/main" id="{EAB27AAE-B060-A3FB-2D3E-392B78175734}"/>
              </a:ext>
            </a:extLst>
          </p:cNvPr>
          <p:cNvSpPr txBox="1">
            <a:spLocks noChangeArrowheads="1"/>
          </p:cNvSpPr>
          <p:nvPr/>
        </p:nvSpPr>
        <p:spPr bwMode="auto">
          <a:xfrm>
            <a:off x="142421" y="552452"/>
            <a:ext cx="4103008" cy="60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58900">
              <a:spcBef>
                <a:spcPct val="20000"/>
              </a:spcBef>
              <a:buClr>
                <a:srgbClr val="C8102E"/>
              </a:buClr>
              <a:buFont typeface="Wingdings" panose="05000000000000000000" pitchFamily="2" charset="2"/>
              <a:buChar char="§"/>
              <a:defRPr sz="2400">
                <a:solidFill>
                  <a:srgbClr val="250E62"/>
                </a:solidFill>
                <a:latin typeface="Arial" panose="020B0604020202020204" pitchFamily="34" charset="0"/>
                <a:cs typeface="Arial" panose="020B0604020202020204" pitchFamily="34" charset="0"/>
              </a:defRPr>
            </a:lvl1pPr>
            <a:lvl2pPr defTabSz="1358900">
              <a:spcBef>
                <a:spcPct val="20000"/>
              </a:spcBef>
              <a:buClr>
                <a:srgbClr val="C8102E"/>
              </a:buClr>
              <a:buFont typeface="Wingdings" panose="05000000000000000000" pitchFamily="2" charset="2"/>
              <a:buChar char="§"/>
              <a:defRPr sz="2100">
                <a:solidFill>
                  <a:srgbClr val="250E62"/>
                </a:solidFill>
                <a:latin typeface="Arial" panose="020B0604020202020204" pitchFamily="34" charset="0"/>
                <a:cs typeface="Arial" panose="020B0604020202020204" pitchFamily="34" charset="0"/>
              </a:defRPr>
            </a:lvl2pPr>
            <a:lvl3pPr defTabSz="1358900">
              <a:spcBef>
                <a:spcPct val="20000"/>
              </a:spcBef>
              <a:buClr>
                <a:srgbClr val="C8102E"/>
              </a:buClr>
              <a:buFont typeface="Wingdings" panose="05000000000000000000" pitchFamily="2" charset="2"/>
              <a:buChar char="§"/>
              <a:defRPr>
                <a:solidFill>
                  <a:srgbClr val="250E62"/>
                </a:solidFill>
                <a:latin typeface="Arial" panose="020B0604020202020204" pitchFamily="34" charset="0"/>
                <a:cs typeface="Arial" panose="020B0604020202020204" pitchFamily="34" charset="0"/>
              </a:defRPr>
            </a:lvl3pPr>
            <a:lvl4pPr defTabSz="1358900">
              <a:spcBef>
                <a:spcPct val="20000"/>
              </a:spcBef>
              <a:buClr>
                <a:srgbClr val="C8102E"/>
              </a:buClr>
              <a:buFont typeface="Wingdings" panose="05000000000000000000" pitchFamily="2" charset="2"/>
              <a:buChar char="§"/>
              <a:defRPr sz="1500">
                <a:solidFill>
                  <a:srgbClr val="250E62"/>
                </a:solidFill>
                <a:latin typeface="Arial" panose="020B0604020202020204" pitchFamily="34" charset="0"/>
                <a:cs typeface="Arial" panose="020B0604020202020204" pitchFamily="34" charset="0"/>
              </a:defRPr>
            </a:lvl4pPr>
            <a:lvl5pPr defTabSz="1358900">
              <a:spcBef>
                <a:spcPct val="20000"/>
              </a:spcBef>
              <a:buClr>
                <a:srgbClr val="C8102E"/>
              </a:buClr>
              <a:buFont typeface="Wingdings" panose="05000000000000000000" pitchFamily="2" charset="2"/>
              <a:buChar char="§"/>
              <a:defRPr sz="1500">
                <a:solidFill>
                  <a:srgbClr val="250E62"/>
                </a:solidFill>
                <a:latin typeface="Arial" panose="020B0604020202020204" pitchFamily="34" charset="0"/>
                <a:cs typeface="Arial" panose="020B0604020202020204" pitchFamily="34" charset="0"/>
              </a:defRPr>
            </a:lvl5pPr>
            <a:lvl6pPr marL="457200" defTabSz="1358900" eaLnBrk="0" fontAlgn="base" hangingPunct="0">
              <a:spcBef>
                <a:spcPct val="20000"/>
              </a:spcBef>
              <a:spcAft>
                <a:spcPct val="0"/>
              </a:spcAft>
              <a:buClr>
                <a:srgbClr val="C8102E"/>
              </a:buClr>
              <a:buFont typeface="Wingdings" panose="05000000000000000000" pitchFamily="2" charset="2"/>
              <a:buChar char="§"/>
              <a:defRPr sz="1500">
                <a:solidFill>
                  <a:srgbClr val="250E62"/>
                </a:solidFill>
                <a:latin typeface="Arial" panose="020B0604020202020204" pitchFamily="34" charset="0"/>
                <a:cs typeface="Arial" panose="020B0604020202020204" pitchFamily="34" charset="0"/>
              </a:defRPr>
            </a:lvl6pPr>
            <a:lvl7pPr marL="914400" defTabSz="1358900" eaLnBrk="0" fontAlgn="base" hangingPunct="0">
              <a:spcBef>
                <a:spcPct val="20000"/>
              </a:spcBef>
              <a:spcAft>
                <a:spcPct val="0"/>
              </a:spcAft>
              <a:buClr>
                <a:srgbClr val="C8102E"/>
              </a:buClr>
              <a:buFont typeface="Wingdings" panose="05000000000000000000" pitchFamily="2" charset="2"/>
              <a:buChar char="§"/>
              <a:defRPr sz="1500">
                <a:solidFill>
                  <a:srgbClr val="250E62"/>
                </a:solidFill>
                <a:latin typeface="Arial" panose="020B0604020202020204" pitchFamily="34" charset="0"/>
                <a:cs typeface="Arial" panose="020B0604020202020204" pitchFamily="34" charset="0"/>
              </a:defRPr>
            </a:lvl7pPr>
            <a:lvl8pPr marL="1371600" defTabSz="1358900" eaLnBrk="0" fontAlgn="base" hangingPunct="0">
              <a:spcBef>
                <a:spcPct val="20000"/>
              </a:spcBef>
              <a:spcAft>
                <a:spcPct val="0"/>
              </a:spcAft>
              <a:buClr>
                <a:srgbClr val="C8102E"/>
              </a:buClr>
              <a:buFont typeface="Wingdings" panose="05000000000000000000" pitchFamily="2" charset="2"/>
              <a:buChar char="§"/>
              <a:defRPr sz="1500">
                <a:solidFill>
                  <a:srgbClr val="250E62"/>
                </a:solidFill>
                <a:latin typeface="Arial" panose="020B0604020202020204" pitchFamily="34" charset="0"/>
                <a:cs typeface="Arial" panose="020B0604020202020204" pitchFamily="34" charset="0"/>
              </a:defRPr>
            </a:lvl8pPr>
            <a:lvl9pPr marL="1828800" defTabSz="1358900" eaLnBrk="0" fontAlgn="base" hangingPunct="0">
              <a:spcBef>
                <a:spcPct val="20000"/>
              </a:spcBef>
              <a:spcAft>
                <a:spcPct val="0"/>
              </a:spcAft>
              <a:buClr>
                <a:srgbClr val="C8102E"/>
              </a:buClr>
              <a:buFont typeface="Wingdings" panose="05000000000000000000" pitchFamily="2" charset="2"/>
              <a:buChar char="§"/>
              <a:defRPr sz="1500">
                <a:solidFill>
                  <a:srgbClr val="250E62"/>
                </a:solidFill>
                <a:latin typeface="Arial" panose="020B0604020202020204" pitchFamily="34" charset="0"/>
                <a:cs typeface="Arial" panose="020B0604020202020204" pitchFamily="34" charset="0"/>
              </a:defRPr>
            </a:lvl9pPr>
          </a:lstStyle>
          <a:p>
            <a:pPr eaLnBrk="1" hangingPunct="1">
              <a:lnSpc>
                <a:spcPct val="80000"/>
              </a:lnSpc>
              <a:spcBef>
                <a:spcPct val="0"/>
              </a:spcBef>
              <a:buClrTx/>
              <a:buFontTx/>
              <a:buNone/>
            </a:pPr>
            <a:r>
              <a:rPr lang="en-US" altLang="en-US" sz="3600" b="1" dirty="0">
                <a:solidFill>
                  <a:srgbClr val="424244"/>
                </a:solidFill>
                <a:latin typeface="Red Hat Display" charset="0"/>
              </a:rPr>
              <a:t>Attracting Buyers</a:t>
            </a:r>
          </a:p>
        </p:txBody>
      </p:sp>
      <p:pic>
        <p:nvPicPr>
          <p:cNvPr id="36" name="Picture 35">
            <a:extLst>
              <a:ext uri="{FF2B5EF4-FFF2-40B4-BE49-F238E27FC236}">
                <a16:creationId xmlns:a16="http://schemas.microsoft.com/office/drawing/2014/main" id="{2D96FEAA-6542-B0E4-A212-A8B60C4BB3AB}"/>
              </a:ext>
            </a:extLst>
          </p:cNvPr>
          <p:cNvPicPr>
            <a:picLocks noChangeAspect="1"/>
          </p:cNvPicPr>
          <p:nvPr/>
        </p:nvPicPr>
        <p:blipFill>
          <a:blip r:embed="rId4"/>
          <a:stretch>
            <a:fillRect/>
          </a:stretch>
        </p:blipFill>
        <p:spPr>
          <a:xfrm>
            <a:off x="4879837" y="2302046"/>
            <a:ext cx="1758295" cy="743440"/>
          </a:xfrm>
          <a:prstGeom prst="rect">
            <a:avLst/>
          </a:prstGeom>
        </p:spPr>
      </p:pic>
      <p:sp>
        <p:nvSpPr>
          <p:cNvPr id="43" name="Picture Placeholder 7">
            <a:extLst>
              <a:ext uri="{FF2B5EF4-FFF2-40B4-BE49-F238E27FC236}">
                <a16:creationId xmlns:a16="http://schemas.microsoft.com/office/drawing/2014/main" id="{8E45B63E-82B3-0D6A-7878-563F2AB043B4}"/>
              </a:ext>
            </a:extLst>
          </p:cNvPr>
          <p:cNvSpPr>
            <a:spLocks noGrp="1"/>
          </p:cNvSpPr>
          <p:nvPr/>
        </p:nvSpPr>
        <p:spPr>
          <a:xfrm rot="5400000">
            <a:off x="925219" y="3058526"/>
            <a:ext cx="1825024" cy="3673488"/>
          </a:xfrm>
          <a:prstGeom prst="rect">
            <a:avLst/>
          </a:prstGeom>
          <a:solidFill>
            <a:schemeClr val="bg1"/>
          </a:solidFill>
          <a:ln w="19050">
            <a:solidFill>
              <a:srgbClr val="E6E6E6"/>
            </a:solidFill>
          </a:ln>
        </p:spPr>
        <p:txBody>
          <a:bodyPr vert="horz" wrap="square" lIns="0" tIns="0" rIns="0" bIns="0" rtlCol="0" anchor="ctr">
            <a:noAutofit/>
          </a:bodyPr>
          <a:lstStyle/>
          <a:p>
            <a:endParaRPr lang="en-US" sz="1013" dirty="0"/>
          </a:p>
        </p:txBody>
      </p:sp>
      <p:sp>
        <p:nvSpPr>
          <p:cNvPr id="35" name="Graphic 100">
            <a:extLst>
              <a:ext uri="{FF2B5EF4-FFF2-40B4-BE49-F238E27FC236}">
                <a16:creationId xmlns:a16="http://schemas.microsoft.com/office/drawing/2014/main" id="{AE3F5C05-FDA4-B0EE-E110-B9412461CEAE}"/>
              </a:ext>
            </a:extLst>
          </p:cNvPr>
          <p:cNvSpPr/>
          <p:nvPr/>
        </p:nvSpPr>
        <p:spPr>
          <a:xfrm>
            <a:off x="-1" y="3992057"/>
            <a:ext cx="631224" cy="632198"/>
          </a:xfrm>
          <a:custGeom>
            <a:avLst/>
            <a:gdLst>
              <a:gd name="connsiteX0" fmla="*/ 136793 w 410363"/>
              <a:gd name="connsiteY0" fmla="*/ 0 h 410363"/>
              <a:gd name="connsiteX1" fmla="*/ 0 w 410363"/>
              <a:gd name="connsiteY1" fmla="*/ 8 h 410363"/>
              <a:gd name="connsiteX2" fmla="*/ 0 w 410363"/>
              <a:gd name="connsiteY2" fmla="*/ 410363 h 410363"/>
              <a:gd name="connsiteX3" fmla="*/ 410363 w 410363"/>
              <a:gd name="connsiteY3" fmla="*/ 0 h 410363"/>
            </a:gdLst>
            <a:ahLst/>
            <a:cxnLst>
              <a:cxn ang="0">
                <a:pos x="connsiteX0" y="connsiteY0"/>
              </a:cxn>
              <a:cxn ang="0">
                <a:pos x="connsiteX1" y="connsiteY1"/>
              </a:cxn>
              <a:cxn ang="0">
                <a:pos x="connsiteX2" y="connsiteY2"/>
              </a:cxn>
              <a:cxn ang="0">
                <a:pos x="connsiteX3" y="connsiteY3"/>
              </a:cxn>
            </a:cxnLst>
            <a:rect l="l" t="t" r="r" b="b"/>
            <a:pathLst>
              <a:path w="410363" h="410363">
                <a:moveTo>
                  <a:pt x="136793" y="0"/>
                </a:moveTo>
                <a:lnTo>
                  <a:pt x="0" y="8"/>
                </a:lnTo>
                <a:lnTo>
                  <a:pt x="0" y="410363"/>
                </a:lnTo>
                <a:lnTo>
                  <a:pt x="410363" y="0"/>
                </a:lnTo>
                <a:close/>
              </a:path>
            </a:pathLst>
          </a:custGeom>
          <a:solidFill>
            <a:srgbClr val="A61116"/>
          </a:solidFill>
          <a:ln w="819" cap="flat">
            <a:noFill/>
            <a:prstDash val="solid"/>
            <a:miter/>
          </a:ln>
        </p:spPr>
        <p:txBody>
          <a:bodyPr rtlCol="0" anchor="ctr"/>
          <a:lstStyle/>
          <a:p>
            <a:endParaRPr lang="en-US"/>
          </a:p>
        </p:txBody>
      </p:sp>
      <p:sp>
        <p:nvSpPr>
          <p:cNvPr id="44" name="Rectangle 43">
            <a:extLst>
              <a:ext uri="{FF2B5EF4-FFF2-40B4-BE49-F238E27FC236}">
                <a16:creationId xmlns:a16="http://schemas.microsoft.com/office/drawing/2014/main" id="{9FE42660-E63E-110E-DBA4-E566D57877D2}"/>
              </a:ext>
            </a:extLst>
          </p:cNvPr>
          <p:cNvSpPr/>
          <p:nvPr/>
        </p:nvSpPr>
        <p:spPr>
          <a:xfrm>
            <a:off x="132945" y="4847140"/>
            <a:ext cx="3379005" cy="347980"/>
          </a:xfrm>
          <a:prstGeom prst="rect">
            <a:avLst/>
          </a:prstGeom>
        </p:spPr>
        <p:txBody>
          <a:bodyPr wrap="square" lIns="0">
            <a:spAutoFit/>
          </a:bodyPr>
          <a:lstStyle/>
          <a:p>
            <a:pPr algn="ctr">
              <a:lnSpc>
                <a:spcPct val="80000"/>
              </a:lnSpc>
            </a:pPr>
            <a:r>
              <a:rPr lang="en-US" sz="2000" b="1" dirty="0">
                <a:latin typeface="Red Hat Display" panose="02010503040201060303" pitchFamily="2" charset="77"/>
              </a:rPr>
              <a:t>Email Blast</a:t>
            </a:r>
          </a:p>
        </p:txBody>
      </p:sp>
      <p:pic>
        <p:nvPicPr>
          <p:cNvPr id="47" name="Picture 4">
            <a:extLst>
              <a:ext uri="{FF2B5EF4-FFF2-40B4-BE49-F238E27FC236}">
                <a16:creationId xmlns:a16="http://schemas.microsoft.com/office/drawing/2014/main" id="{0D507384-6820-DFAB-B08B-8B40B294472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18575" y="6719736"/>
            <a:ext cx="722784" cy="72278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Facebook - Log In or Sign Up">
            <a:extLst>
              <a:ext uri="{FF2B5EF4-FFF2-40B4-BE49-F238E27FC236}">
                <a16:creationId xmlns:a16="http://schemas.microsoft.com/office/drawing/2014/main" id="{A12EDB45-F53D-C155-2E42-3512CD9DE7B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370890" y="8793810"/>
            <a:ext cx="656450" cy="656450"/>
          </a:xfrm>
          <a:prstGeom prst="rect">
            <a:avLst/>
          </a:prstGeom>
          <a:noFill/>
          <a:extLst>
            <a:ext uri="{909E8E84-426E-40DD-AFC4-6F175D3DCCD1}">
              <a14:hiddenFill xmlns:a14="http://schemas.microsoft.com/office/drawing/2010/main">
                <a:solidFill>
                  <a:srgbClr val="FFFFFF"/>
                </a:solidFill>
              </a14:hiddenFill>
            </a:ext>
          </a:extLst>
        </p:spPr>
      </p:pic>
      <p:sp>
        <p:nvSpPr>
          <p:cNvPr id="49" name="Graphic 100">
            <a:extLst>
              <a:ext uri="{FF2B5EF4-FFF2-40B4-BE49-F238E27FC236}">
                <a16:creationId xmlns:a16="http://schemas.microsoft.com/office/drawing/2014/main" id="{FE450F5B-166C-6601-3DC5-2D064D8CCBB1}"/>
              </a:ext>
            </a:extLst>
          </p:cNvPr>
          <p:cNvSpPr/>
          <p:nvPr/>
        </p:nvSpPr>
        <p:spPr>
          <a:xfrm>
            <a:off x="3880147" y="1871403"/>
            <a:ext cx="631224" cy="632198"/>
          </a:xfrm>
          <a:custGeom>
            <a:avLst/>
            <a:gdLst>
              <a:gd name="connsiteX0" fmla="*/ 136793 w 410363"/>
              <a:gd name="connsiteY0" fmla="*/ 0 h 410363"/>
              <a:gd name="connsiteX1" fmla="*/ 0 w 410363"/>
              <a:gd name="connsiteY1" fmla="*/ 8 h 410363"/>
              <a:gd name="connsiteX2" fmla="*/ 0 w 410363"/>
              <a:gd name="connsiteY2" fmla="*/ 410363 h 410363"/>
              <a:gd name="connsiteX3" fmla="*/ 410363 w 410363"/>
              <a:gd name="connsiteY3" fmla="*/ 0 h 410363"/>
            </a:gdLst>
            <a:ahLst/>
            <a:cxnLst>
              <a:cxn ang="0">
                <a:pos x="connsiteX0" y="connsiteY0"/>
              </a:cxn>
              <a:cxn ang="0">
                <a:pos x="connsiteX1" y="connsiteY1"/>
              </a:cxn>
              <a:cxn ang="0">
                <a:pos x="connsiteX2" y="connsiteY2"/>
              </a:cxn>
              <a:cxn ang="0">
                <a:pos x="connsiteX3" y="connsiteY3"/>
              </a:cxn>
            </a:cxnLst>
            <a:rect l="l" t="t" r="r" b="b"/>
            <a:pathLst>
              <a:path w="410363" h="410363">
                <a:moveTo>
                  <a:pt x="136793" y="0"/>
                </a:moveTo>
                <a:lnTo>
                  <a:pt x="0" y="8"/>
                </a:lnTo>
                <a:lnTo>
                  <a:pt x="0" y="410363"/>
                </a:lnTo>
                <a:lnTo>
                  <a:pt x="410363" y="0"/>
                </a:lnTo>
                <a:close/>
              </a:path>
            </a:pathLst>
          </a:custGeom>
          <a:solidFill>
            <a:srgbClr val="A61116"/>
          </a:solidFill>
          <a:ln w="819" cap="flat">
            <a:noFill/>
            <a:prstDash val="solid"/>
            <a:miter/>
          </a:ln>
        </p:spPr>
        <p:txBody>
          <a:bodyPr rtlCol="0" anchor="ctr"/>
          <a:lstStyle/>
          <a:p>
            <a:endParaRPr lang="en-US"/>
          </a:p>
        </p:txBody>
      </p:sp>
      <p:sp>
        <p:nvSpPr>
          <p:cNvPr id="50" name="Graphic 100">
            <a:extLst>
              <a:ext uri="{FF2B5EF4-FFF2-40B4-BE49-F238E27FC236}">
                <a16:creationId xmlns:a16="http://schemas.microsoft.com/office/drawing/2014/main" id="{AFF502BA-4E49-ED96-9A3D-007C618101DB}"/>
              </a:ext>
            </a:extLst>
          </p:cNvPr>
          <p:cNvSpPr/>
          <p:nvPr/>
        </p:nvSpPr>
        <p:spPr>
          <a:xfrm>
            <a:off x="-13308" y="8242028"/>
            <a:ext cx="631224" cy="632198"/>
          </a:xfrm>
          <a:custGeom>
            <a:avLst/>
            <a:gdLst>
              <a:gd name="connsiteX0" fmla="*/ 136793 w 410363"/>
              <a:gd name="connsiteY0" fmla="*/ 0 h 410363"/>
              <a:gd name="connsiteX1" fmla="*/ 0 w 410363"/>
              <a:gd name="connsiteY1" fmla="*/ 8 h 410363"/>
              <a:gd name="connsiteX2" fmla="*/ 0 w 410363"/>
              <a:gd name="connsiteY2" fmla="*/ 410363 h 410363"/>
              <a:gd name="connsiteX3" fmla="*/ 410363 w 410363"/>
              <a:gd name="connsiteY3" fmla="*/ 0 h 410363"/>
            </a:gdLst>
            <a:ahLst/>
            <a:cxnLst>
              <a:cxn ang="0">
                <a:pos x="connsiteX0" y="connsiteY0"/>
              </a:cxn>
              <a:cxn ang="0">
                <a:pos x="connsiteX1" y="connsiteY1"/>
              </a:cxn>
              <a:cxn ang="0">
                <a:pos x="connsiteX2" y="connsiteY2"/>
              </a:cxn>
              <a:cxn ang="0">
                <a:pos x="connsiteX3" y="connsiteY3"/>
              </a:cxn>
            </a:cxnLst>
            <a:rect l="l" t="t" r="r" b="b"/>
            <a:pathLst>
              <a:path w="410363" h="410363">
                <a:moveTo>
                  <a:pt x="136793" y="0"/>
                </a:moveTo>
                <a:lnTo>
                  <a:pt x="0" y="8"/>
                </a:lnTo>
                <a:lnTo>
                  <a:pt x="0" y="410363"/>
                </a:lnTo>
                <a:lnTo>
                  <a:pt x="410363" y="0"/>
                </a:lnTo>
                <a:close/>
              </a:path>
            </a:pathLst>
          </a:custGeom>
          <a:solidFill>
            <a:srgbClr val="A61116"/>
          </a:solidFill>
          <a:ln w="819" cap="flat">
            <a:noFill/>
            <a:prstDash val="solid"/>
            <a:miter/>
          </a:ln>
        </p:spPr>
        <p:txBody>
          <a:bodyPr rtlCol="0" anchor="ctr"/>
          <a:lstStyle/>
          <a:p>
            <a:endParaRPr lang="en-US"/>
          </a:p>
        </p:txBody>
      </p:sp>
    </p:spTree>
    <p:extLst>
      <p:ext uri="{BB962C8B-B14F-4D97-AF65-F5344CB8AC3E}">
        <p14:creationId xmlns:p14="http://schemas.microsoft.com/office/powerpoint/2010/main" val="364600689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Graphic 8">
            <a:extLst>
              <a:ext uri="{FF2B5EF4-FFF2-40B4-BE49-F238E27FC236}">
                <a16:creationId xmlns:a16="http://schemas.microsoft.com/office/drawing/2014/main" id="{F15E4864-41B8-4A1F-83A4-16EF5FDD7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338" y="-7879"/>
            <a:ext cx="1516062"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descr="A person sitting in front of a computer&#10;&#10;Description automatically generated">
            <a:extLst>
              <a:ext uri="{FF2B5EF4-FFF2-40B4-BE49-F238E27FC236}">
                <a16:creationId xmlns:a16="http://schemas.microsoft.com/office/drawing/2014/main" id="{18E024E3-9152-44D7-8655-77B38BB35B36}"/>
              </a:ext>
            </a:extLst>
          </p:cNvPr>
          <p:cNvPicPr>
            <a:picLocks noChangeAspect="1"/>
          </p:cNvPicPr>
          <p:nvPr/>
        </p:nvPicPr>
        <p:blipFill rotWithShape="1">
          <a:blip r:embed="rId4">
            <a:extLst>
              <a:ext uri="{28A0092B-C50C-407E-A947-70E740481C1C}">
                <a14:useLocalDpi xmlns:a14="http://schemas.microsoft.com/office/drawing/2010/main" val="0"/>
              </a:ext>
            </a:extLst>
          </a:blip>
          <a:srcRect l="19464" t="6339" r="618" b="10670"/>
          <a:stretch/>
        </p:blipFill>
        <p:spPr>
          <a:xfrm>
            <a:off x="1" y="336249"/>
            <a:ext cx="7315200" cy="5005814"/>
          </a:xfrm>
          <a:prstGeom prst="round1Rect">
            <a:avLst>
              <a:gd name="adj" fmla="val 0"/>
            </a:avLst>
          </a:prstGeom>
        </p:spPr>
      </p:pic>
      <p:pic>
        <p:nvPicPr>
          <p:cNvPr id="55" name="Graphic 54">
            <a:extLst>
              <a:ext uri="{FF2B5EF4-FFF2-40B4-BE49-F238E27FC236}">
                <a16:creationId xmlns:a16="http://schemas.microsoft.com/office/drawing/2014/main" id="{17C51E15-1A09-9816-0806-DC4D1C6B903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3" y="-7109"/>
            <a:ext cx="3773347" cy="3773347"/>
          </a:xfrm>
          <a:prstGeom prst="rect">
            <a:avLst/>
          </a:prstGeom>
        </p:spPr>
      </p:pic>
      <p:sp>
        <p:nvSpPr>
          <p:cNvPr id="56" name="Текст 7">
            <a:extLst>
              <a:ext uri="{FF2B5EF4-FFF2-40B4-BE49-F238E27FC236}">
                <a16:creationId xmlns:a16="http://schemas.microsoft.com/office/drawing/2014/main" id="{C5A38E63-66DB-A314-0A33-23295E54E03B}"/>
              </a:ext>
            </a:extLst>
          </p:cNvPr>
          <p:cNvSpPr txBox="1">
            <a:spLocks/>
          </p:cNvSpPr>
          <p:nvPr/>
        </p:nvSpPr>
        <p:spPr>
          <a:xfrm>
            <a:off x="234054" y="502088"/>
            <a:ext cx="5565085" cy="496128"/>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12">
              <a:lnSpc>
                <a:spcPct val="80000"/>
              </a:lnSpc>
              <a:spcBef>
                <a:spcPts val="0"/>
              </a:spcBef>
              <a:buSzPct val="100000"/>
              <a:defRPr/>
            </a:pPr>
            <a:r>
              <a:rPr lang="en-US" sz="3600" dirty="0">
                <a:solidFill>
                  <a:schemeClr val="tx1"/>
                </a:solidFill>
                <a:latin typeface="Red Hat Display" panose="02010503040201060303" pitchFamily="2" charset="77"/>
              </a:rPr>
              <a:t>Results</a:t>
            </a:r>
            <a:endParaRPr lang="en-US" sz="3600" b="0" dirty="0">
              <a:solidFill>
                <a:schemeClr val="tx1"/>
              </a:solidFill>
              <a:latin typeface="Red Hat Display" panose="02010503040201060303" pitchFamily="2" charset="77"/>
            </a:endParaRPr>
          </a:p>
        </p:txBody>
      </p:sp>
      <p:grpSp>
        <p:nvGrpSpPr>
          <p:cNvPr id="57" name="Group 56">
            <a:extLst>
              <a:ext uri="{FF2B5EF4-FFF2-40B4-BE49-F238E27FC236}">
                <a16:creationId xmlns:a16="http://schemas.microsoft.com/office/drawing/2014/main" id="{174DA6F0-C215-1723-9947-BF97E9956167}"/>
              </a:ext>
            </a:extLst>
          </p:cNvPr>
          <p:cNvGrpSpPr/>
          <p:nvPr/>
        </p:nvGrpSpPr>
        <p:grpSpPr>
          <a:xfrm>
            <a:off x="-4" y="4957331"/>
            <a:ext cx="3262794" cy="5119724"/>
            <a:chOff x="2755187" y="2651952"/>
            <a:chExt cx="1668211" cy="3848862"/>
          </a:xfrm>
        </p:grpSpPr>
        <p:sp>
          <p:nvSpPr>
            <p:cNvPr id="58" name="Rectangle 57">
              <a:extLst>
                <a:ext uri="{FF2B5EF4-FFF2-40B4-BE49-F238E27FC236}">
                  <a16:creationId xmlns:a16="http://schemas.microsoft.com/office/drawing/2014/main" id="{2AB99BF7-B76A-3B16-4AF3-D5EBB132694E}"/>
                </a:ext>
              </a:extLst>
            </p:cNvPr>
            <p:cNvSpPr/>
            <p:nvPr/>
          </p:nvSpPr>
          <p:spPr>
            <a:xfrm>
              <a:off x="2755187" y="2651952"/>
              <a:ext cx="1271015" cy="9580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sz="1013" dirty="0">
                <a:solidFill>
                  <a:schemeClr val="tx1"/>
                </a:solidFill>
                <a:latin typeface="Red Hat Display" panose="02010503040201060303" pitchFamily="2" charset="0"/>
              </a:endParaRPr>
            </a:p>
          </p:txBody>
        </p:sp>
        <p:sp>
          <p:nvSpPr>
            <p:cNvPr id="66" name="Текст 78">
              <a:extLst>
                <a:ext uri="{FF2B5EF4-FFF2-40B4-BE49-F238E27FC236}">
                  <a16:creationId xmlns:a16="http://schemas.microsoft.com/office/drawing/2014/main" id="{2F93D08B-5A63-1D5C-C4F1-2A2D58DA7A74}"/>
                </a:ext>
              </a:extLst>
            </p:cNvPr>
            <p:cNvSpPr txBox="1">
              <a:spLocks/>
            </p:cNvSpPr>
            <p:nvPr/>
          </p:nvSpPr>
          <p:spPr>
            <a:xfrm>
              <a:off x="2979013" y="2758520"/>
              <a:ext cx="914929" cy="745635"/>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defRPr/>
              </a:pPr>
              <a:r>
                <a:rPr lang="en-US" sz="2000" dirty="0">
                  <a:solidFill>
                    <a:schemeClr val="bg1"/>
                  </a:solidFill>
                </a:rPr>
                <a:t>Buyer </a:t>
              </a:r>
              <a:br>
                <a:rPr lang="en-US" sz="2000" dirty="0">
                  <a:solidFill>
                    <a:schemeClr val="bg1"/>
                  </a:solidFill>
                </a:rPr>
              </a:br>
              <a:r>
                <a:rPr lang="en-US" sz="2000" dirty="0">
                  <a:solidFill>
                    <a:schemeClr val="bg1"/>
                  </a:solidFill>
                </a:rPr>
                <a:t>Feedback</a:t>
              </a:r>
            </a:p>
          </p:txBody>
        </p:sp>
        <p:sp>
          <p:nvSpPr>
            <p:cNvPr id="67" name="Rectangle 66">
              <a:extLst>
                <a:ext uri="{FF2B5EF4-FFF2-40B4-BE49-F238E27FC236}">
                  <a16:creationId xmlns:a16="http://schemas.microsoft.com/office/drawing/2014/main" id="{5AC04968-FD58-0819-49DE-2522F5C29684}"/>
                </a:ext>
              </a:extLst>
            </p:cNvPr>
            <p:cNvSpPr/>
            <p:nvPr/>
          </p:nvSpPr>
          <p:spPr>
            <a:xfrm>
              <a:off x="2755187" y="3605694"/>
              <a:ext cx="1271015" cy="988559"/>
            </a:xfrm>
            <a:prstGeom prst="rect">
              <a:avLst/>
            </a:prstGeom>
            <a:solidFill>
              <a:srgbClr val="9B9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sz="1013" dirty="0">
                <a:solidFill>
                  <a:schemeClr val="tx1"/>
                </a:solidFill>
                <a:latin typeface="Red Hat Display" panose="02010503040201060303" pitchFamily="2" charset="0"/>
              </a:endParaRPr>
            </a:p>
          </p:txBody>
        </p:sp>
        <p:sp>
          <p:nvSpPr>
            <p:cNvPr id="99" name="Текст 78">
              <a:extLst>
                <a:ext uri="{FF2B5EF4-FFF2-40B4-BE49-F238E27FC236}">
                  <a16:creationId xmlns:a16="http://schemas.microsoft.com/office/drawing/2014/main" id="{2BD3384A-48B7-8094-CD12-C10ADF5CC1C4}"/>
                </a:ext>
              </a:extLst>
            </p:cNvPr>
            <p:cNvSpPr txBox="1">
              <a:spLocks/>
            </p:cNvSpPr>
            <p:nvPr/>
          </p:nvSpPr>
          <p:spPr>
            <a:xfrm>
              <a:off x="2988760" y="3726838"/>
              <a:ext cx="905267" cy="745635"/>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defRPr/>
              </a:pPr>
              <a:r>
                <a:rPr lang="en-US" sz="2000" dirty="0">
                  <a:solidFill>
                    <a:schemeClr val="bg1"/>
                  </a:solidFill>
                </a:rPr>
                <a:t>Online </a:t>
              </a:r>
              <a:br>
                <a:rPr lang="en-US" sz="2000" dirty="0">
                  <a:solidFill>
                    <a:schemeClr val="bg1"/>
                  </a:solidFill>
                </a:rPr>
              </a:br>
              <a:r>
                <a:rPr lang="en-US" sz="2000" dirty="0">
                  <a:solidFill>
                    <a:schemeClr val="bg1"/>
                  </a:solidFill>
                </a:rPr>
                <a:t>Analytics </a:t>
              </a:r>
              <a:br>
                <a:rPr lang="en-US" sz="2000" dirty="0">
                  <a:solidFill>
                    <a:schemeClr val="bg1"/>
                  </a:solidFill>
                </a:rPr>
              </a:br>
              <a:r>
                <a:rPr lang="en-US" sz="2000" dirty="0">
                  <a:solidFill>
                    <a:schemeClr val="bg1"/>
                  </a:solidFill>
                </a:rPr>
                <a:t>Report</a:t>
              </a:r>
            </a:p>
          </p:txBody>
        </p:sp>
        <p:sp>
          <p:nvSpPr>
            <p:cNvPr id="100" name="Rectangle 99">
              <a:extLst>
                <a:ext uri="{FF2B5EF4-FFF2-40B4-BE49-F238E27FC236}">
                  <a16:creationId xmlns:a16="http://schemas.microsoft.com/office/drawing/2014/main" id="{2E1A9667-6460-F692-0854-7F0220E5C557}"/>
                </a:ext>
              </a:extLst>
            </p:cNvPr>
            <p:cNvSpPr/>
            <p:nvPr/>
          </p:nvSpPr>
          <p:spPr>
            <a:xfrm>
              <a:off x="2755187" y="4590263"/>
              <a:ext cx="1271015" cy="9378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sz="1013" dirty="0">
                <a:solidFill>
                  <a:schemeClr val="tx1"/>
                </a:solidFill>
                <a:latin typeface="Red Hat Display" panose="02010503040201060303" pitchFamily="2" charset="0"/>
              </a:endParaRPr>
            </a:p>
          </p:txBody>
        </p:sp>
        <p:sp>
          <p:nvSpPr>
            <p:cNvPr id="101" name="Текст 78">
              <a:extLst>
                <a:ext uri="{FF2B5EF4-FFF2-40B4-BE49-F238E27FC236}">
                  <a16:creationId xmlns:a16="http://schemas.microsoft.com/office/drawing/2014/main" id="{260E9A83-4456-783E-4E63-A4EA397A8465}"/>
                </a:ext>
              </a:extLst>
            </p:cNvPr>
            <p:cNvSpPr txBox="1">
              <a:spLocks/>
            </p:cNvSpPr>
            <p:nvPr/>
          </p:nvSpPr>
          <p:spPr>
            <a:xfrm>
              <a:off x="2988810" y="4701605"/>
              <a:ext cx="905217" cy="745635"/>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defRPr/>
              </a:pPr>
              <a:r>
                <a:rPr lang="en-US" sz="2000" dirty="0">
                  <a:solidFill>
                    <a:schemeClr val="bg1"/>
                  </a:solidFill>
                </a:rPr>
                <a:t>Social </a:t>
              </a:r>
              <a:br>
                <a:rPr lang="en-US" sz="2000" dirty="0">
                  <a:solidFill>
                    <a:schemeClr val="bg1"/>
                  </a:solidFill>
                </a:rPr>
              </a:br>
              <a:r>
                <a:rPr lang="en-US" sz="2000" dirty="0">
                  <a:solidFill>
                    <a:schemeClr val="bg1"/>
                  </a:solidFill>
                </a:rPr>
                <a:t>Results</a:t>
              </a:r>
            </a:p>
          </p:txBody>
        </p:sp>
        <p:sp>
          <p:nvSpPr>
            <p:cNvPr id="102" name="Rectangle 101">
              <a:extLst>
                <a:ext uri="{FF2B5EF4-FFF2-40B4-BE49-F238E27FC236}">
                  <a16:creationId xmlns:a16="http://schemas.microsoft.com/office/drawing/2014/main" id="{E1C4C568-6875-E915-3114-A23958B6706E}"/>
                </a:ext>
              </a:extLst>
            </p:cNvPr>
            <p:cNvSpPr/>
            <p:nvPr/>
          </p:nvSpPr>
          <p:spPr>
            <a:xfrm>
              <a:off x="2755187" y="5524098"/>
              <a:ext cx="1271015" cy="97671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sz="1013" dirty="0">
                <a:solidFill>
                  <a:schemeClr val="tx1"/>
                </a:solidFill>
                <a:latin typeface="Red Hat Display" panose="02010503040201060303" pitchFamily="2" charset="0"/>
              </a:endParaRPr>
            </a:p>
          </p:txBody>
        </p:sp>
        <p:sp>
          <p:nvSpPr>
            <p:cNvPr id="103" name="Текст 78">
              <a:extLst>
                <a:ext uri="{FF2B5EF4-FFF2-40B4-BE49-F238E27FC236}">
                  <a16:creationId xmlns:a16="http://schemas.microsoft.com/office/drawing/2014/main" id="{5FC1A630-0BBB-B1B1-B1AF-354CF5DF096B}"/>
                </a:ext>
              </a:extLst>
            </p:cNvPr>
            <p:cNvSpPr txBox="1">
              <a:spLocks/>
            </p:cNvSpPr>
            <p:nvPr/>
          </p:nvSpPr>
          <p:spPr>
            <a:xfrm>
              <a:off x="2995576" y="5639428"/>
              <a:ext cx="898508" cy="745635"/>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defRPr/>
              </a:pPr>
              <a:r>
                <a:rPr lang="en-US" sz="2000" dirty="0">
                  <a:solidFill>
                    <a:schemeClr val="bg1"/>
                  </a:solidFill>
                </a:rPr>
                <a:t>Ongoing Performance </a:t>
              </a:r>
              <a:br>
                <a:rPr lang="en-US" sz="2000" dirty="0">
                  <a:solidFill>
                    <a:schemeClr val="bg1"/>
                  </a:solidFill>
                </a:rPr>
              </a:br>
              <a:r>
                <a:rPr lang="en-US" sz="2000" dirty="0">
                  <a:solidFill>
                    <a:schemeClr val="bg1"/>
                  </a:solidFill>
                </a:rPr>
                <a:t>Analysis</a:t>
              </a:r>
            </a:p>
          </p:txBody>
        </p:sp>
        <p:sp>
          <p:nvSpPr>
            <p:cNvPr id="105" name="Rectangle 21">
              <a:extLst>
                <a:ext uri="{FF2B5EF4-FFF2-40B4-BE49-F238E27FC236}">
                  <a16:creationId xmlns:a16="http://schemas.microsoft.com/office/drawing/2014/main" id="{D1EA1161-767F-9D06-EA78-D9245E3A98EC}"/>
                </a:ext>
              </a:extLst>
            </p:cNvPr>
            <p:cNvSpPr/>
            <p:nvPr/>
          </p:nvSpPr>
          <p:spPr>
            <a:xfrm>
              <a:off x="4026204" y="3604229"/>
              <a:ext cx="397194" cy="991816"/>
            </a:xfrm>
            <a:custGeom>
              <a:avLst/>
              <a:gdLst>
                <a:gd name="connsiteX0" fmla="*/ 0 w 5432612"/>
                <a:gd name="connsiteY0" fmla="*/ 0 h 1704027"/>
                <a:gd name="connsiteX1" fmla="*/ 5432612 w 5432612"/>
                <a:gd name="connsiteY1" fmla="*/ 0 h 1704027"/>
                <a:gd name="connsiteX2" fmla="*/ 5432612 w 5432612"/>
                <a:gd name="connsiteY2" fmla="*/ 1704027 h 1704027"/>
                <a:gd name="connsiteX3" fmla="*/ 0 w 5432612"/>
                <a:gd name="connsiteY3" fmla="*/ 1704027 h 1704027"/>
                <a:gd name="connsiteX4" fmla="*/ 0 w 5432612"/>
                <a:gd name="connsiteY4" fmla="*/ 0 h 1704027"/>
                <a:gd name="connsiteX0" fmla="*/ 0 w 5432612"/>
                <a:gd name="connsiteY0" fmla="*/ 0 h 1704027"/>
                <a:gd name="connsiteX1" fmla="*/ 5426349 w 5432612"/>
                <a:gd name="connsiteY1" fmla="*/ 713984 h 1704027"/>
                <a:gd name="connsiteX2" fmla="*/ 5432612 w 5432612"/>
                <a:gd name="connsiteY2" fmla="*/ 1704027 h 1704027"/>
                <a:gd name="connsiteX3" fmla="*/ 0 w 5432612"/>
                <a:gd name="connsiteY3" fmla="*/ 1704027 h 1704027"/>
                <a:gd name="connsiteX4" fmla="*/ 0 w 5432612"/>
                <a:gd name="connsiteY4" fmla="*/ 0 h 1704027"/>
                <a:gd name="connsiteX0" fmla="*/ 0 w 5426626"/>
                <a:gd name="connsiteY0" fmla="*/ 0 h 1704027"/>
                <a:gd name="connsiteX1" fmla="*/ 5426349 w 5426626"/>
                <a:gd name="connsiteY1" fmla="*/ 713984 h 1704027"/>
                <a:gd name="connsiteX2" fmla="*/ 5420086 w 5426626"/>
                <a:gd name="connsiteY2" fmla="*/ 1234301 h 1704027"/>
                <a:gd name="connsiteX3" fmla="*/ 0 w 5426626"/>
                <a:gd name="connsiteY3" fmla="*/ 1704027 h 1704027"/>
                <a:gd name="connsiteX4" fmla="*/ 0 w 5426626"/>
                <a:gd name="connsiteY4" fmla="*/ 0 h 170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626" h="1704027">
                  <a:moveTo>
                    <a:pt x="0" y="0"/>
                  </a:moveTo>
                  <a:lnTo>
                    <a:pt x="5426349" y="713984"/>
                  </a:lnTo>
                  <a:cubicBezTo>
                    <a:pt x="5428437" y="1043998"/>
                    <a:pt x="5417998" y="904287"/>
                    <a:pt x="5420086" y="1234301"/>
                  </a:cubicBezTo>
                  <a:lnTo>
                    <a:pt x="0" y="1704027"/>
                  </a:lnTo>
                  <a:lnTo>
                    <a:pt x="0" y="0"/>
                  </a:lnTo>
                  <a:close/>
                </a:path>
              </a:pathLst>
            </a:cu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sz="1013" dirty="0">
                <a:solidFill>
                  <a:schemeClr val="tx1"/>
                </a:solidFill>
                <a:latin typeface="Red Hat Display" panose="02010503040201060303" pitchFamily="2" charset="0"/>
              </a:endParaRPr>
            </a:p>
          </p:txBody>
        </p:sp>
        <p:sp>
          <p:nvSpPr>
            <p:cNvPr id="106" name="Rectangle 21">
              <a:extLst>
                <a:ext uri="{FF2B5EF4-FFF2-40B4-BE49-F238E27FC236}">
                  <a16:creationId xmlns:a16="http://schemas.microsoft.com/office/drawing/2014/main" id="{156D32EF-D3D8-2EF6-0A14-D6449A821943}"/>
                </a:ext>
              </a:extLst>
            </p:cNvPr>
            <p:cNvSpPr/>
            <p:nvPr/>
          </p:nvSpPr>
          <p:spPr>
            <a:xfrm>
              <a:off x="4026204" y="4595460"/>
              <a:ext cx="397194" cy="930431"/>
            </a:xfrm>
            <a:custGeom>
              <a:avLst/>
              <a:gdLst>
                <a:gd name="connsiteX0" fmla="*/ 0 w 5432612"/>
                <a:gd name="connsiteY0" fmla="*/ 0 h 1704027"/>
                <a:gd name="connsiteX1" fmla="*/ 5432612 w 5432612"/>
                <a:gd name="connsiteY1" fmla="*/ 0 h 1704027"/>
                <a:gd name="connsiteX2" fmla="*/ 5432612 w 5432612"/>
                <a:gd name="connsiteY2" fmla="*/ 1704027 h 1704027"/>
                <a:gd name="connsiteX3" fmla="*/ 0 w 5432612"/>
                <a:gd name="connsiteY3" fmla="*/ 1704027 h 1704027"/>
                <a:gd name="connsiteX4" fmla="*/ 0 w 5432612"/>
                <a:gd name="connsiteY4" fmla="*/ 0 h 1704027"/>
                <a:gd name="connsiteX0" fmla="*/ 0 w 5432612"/>
                <a:gd name="connsiteY0" fmla="*/ 0 h 1704027"/>
                <a:gd name="connsiteX1" fmla="*/ 5426349 w 5432612"/>
                <a:gd name="connsiteY1" fmla="*/ 713984 h 1704027"/>
                <a:gd name="connsiteX2" fmla="*/ 5432612 w 5432612"/>
                <a:gd name="connsiteY2" fmla="*/ 1704027 h 1704027"/>
                <a:gd name="connsiteX3" fmla="*/ 0 w 5432612"/>
                <a:gd name="connsiteY3" fmla="*/ 1704027 h 1704027"/>
                <a:gd name="connsiteX4" fmla="*/ 0 w 5432612"/>
                <a:gd name="connsiteY4" fmla="*/ 0 h 1704027"/>
                <a:gd name="connsiteX0" fmla="*/ 0 w 5426626"/>
                <a:gd name="connsiteY0" fmla="*/ 0 h 1704027"/>
                <a:gd name="connsiteX1" fmla="*/ 5426349 w 5426626"/>
                <a:gd name="connsiteY1" fmla="*/ 713984 h 1704027"/>
                <a:gd name="connsiteX2" fmla="*/ 5420086 w 5426626"/>
                <a:gd name="connsiteY2" fmla="*/ 1234301 h 1704027"/>
                <a:gd name="connsiteX3" fmla="*/ 0 w 5426626"/>
                <a:gd name="connsiteY3" fmla="*/ 1704027 h 1704027"/>
                <a:gd name="connsiteX4" fmla="*/ 0 w 5426626"/>
                <a:gd name="connsiteY4" fmla="*/ 0 h 170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626" h="1704027">
                  <a:moveTo>
                    <a:pt x="0" y="0"/>
                  </a:moveTo>
                  <a:lnTo>
                    <a:pt x="5426349" y="713984"/>
                  </a:lnTo>
                  <a:cubicBezTo>
                    <a:pt x="5428437" y="1043998"/>
                    <a:pt x="5417998" y="904287"/>
                    <a:pt x="5420086" y="1234301"/>
                  </a:cubicBezTo>
                  <a:lnTo>
                    <a:pt x="0" y="1704027"/>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sz="1013" dirty="0">
                <a:solidFill>
                  <a:schemeClr val="tx1"/>
                </a:solidFill>
                <a:latin typeface="Red Hat Display" panose="02010503040201060303" pitchFamily="2" charset="0"/>
              </a:endParaRPr>
            </a:p>
          </p:txBody>
        </p:sp>
        <p:sp>
          <p:nvSpPr>
            <p:cNvPr id="107" name="Rectangle 21">
              <a:extLst>
                <a:ext uri="{FF2B5EF4-FFF2-40B4-BE49-F238E27FC236}">
                  <a16:creationId xmlns:a16="http://schemas.microsoft.com/office/drawing/2014/main" id="{ECC296F4-232F-48AE-DC97-80438036DFF4}"/>
                </a:ext>
              </a:extLst>
            </p:cNvPr>
            <p:cNvSpPr/>
            <p:nvPr/>
          </p:nvSpPr>
          <p:spPr>
            <a:xfrm>
              <a:off x="4026204" y="5523510"/>
              <a:ext cx="397194" cy="977302"/>
            </a:xfrm>
            <a:custGeom>
              <a:avLst/>
              <a:gdLst>
                <a:gd name="connsiteX0" fmla="*/ 0 w 5432612"/>
                <a:gd name="connsiteY0" fmla="*/ 0 h 1704027"/>
                <a:gd name="connsiteX1" fmla="*/ 5432612 w 5432612"/>
                <a:gd name="connsiteY1" fmla="*/ 0 h 1704027"/>
                <a:gd name="connsiteX2" fmla="*/ 5432612 w 5432612"/>
                <a:gd name="connsiteY2" fmla="*/ 1704027 h 1704027"/>
                <a:gd name="connsiteX3" fmla="*/ 0 w 5432612"/>
                <a:gd name="connsiteY3" fmla="*/ 1704027 h 1704027"/>
                <a:gd name="connsiteX4" fmla="*/ 0 w 5432612"/>
                <a:gd name="connsiteY4" fmla="*/ 0 h 1704027"/>
                <a:gd name="connsiteX0" fmla="*/ 0 w 5432612"/>
                <a:gd name="connsiteY0" fmla="*/ 0 h 1704027"/>
                <a:gd name="connsiteX1" fmla="*/ 5426349 w 5432612"/>
                <a:gd name="connsiteY1" fmla="*/ 713984 h 1704027"/>
                <a:gd name="connsiteX2" fmla="*/ 5432612 w 5432612"/>
                <a:gd name="connsiteY2" fmla="*/ 1704027 h 1704027"/>
                <a:gd name="connsiteX3" fmla="*/ 0 w 5432612"/>
                <a:gd name="connsiteY3" fmla="*/ 1704027 h 1704027"/>
                <a:gd name="connsiteX4" fmla="*/ 0 w 5432612"/>
                <a:gd name="connsiteY4" fmla="*/ 0 h 1704027"/>
                <a:gd name="connsiteX0" fmla="*/ 0 w 5426626"/>
                <a:gd name="connsiteY0" fmla="*/ 0 h 1704027"/>
                <a:gd name="connsiteX1" fmla="*/ 5426349 w 5426626"/>
                <a:gd name="connsiteY1" fmla="*/ 713984 h 1704027"/>
                <a:gd name="connsiteX2" fmla="*/ 5420086 w 5426626"/>
                <a:gd name="connsiteY2" fmla="*/ 1234301 h 1704027"/>
                <a:gd name="connsiteX3" fmla="*/ 0 w 5426626"/>
                <a:gd name="connsiteY3" fmla="*/ 1704027 h 1704027"/>
                <a:gd name="connsiteX4" fmla="*/ 0 w 5426626"/>
                <a:gd name="connsiteY4" fmla="*/ 0 h 170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626" h="1704027">
                  <a:moveTo>
                    <a:pt x="0" y="0"/>
                  </a:moveTo>
                  <a:lnTo>
                    <a:pt x="5426349" y="713984"/>
                  </a:lnTo>
                  <a:cubicBezTo>
                    <a:pt x="5428437" y="1043998"/>
                    <a:pt x="5417998" y="904287"/>
                    <a:pt x="5420086" y="1234301"/>
                  </a:cubicBezTo>
                  <a:lnTo>
                    <a:pt x="0" y="1704027"/>
                  </a:lnTo>
                  <a:lnTo>
                    <a:pt x="0" y="0"/>
                  </a:lnTo>
                  <a:close/>
                </a:path>
              </a:pathLst>
            </a:custGeom>
            <a:solidFill>
              <a:srgbClr val="A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sz="1013" dirty="0">
                <a:solidFill>
                  <a:schemeClr val="tx1"/>
                </a:solidFill>
                <a:latin typeface="Red Hat Display" panose="02010503040201060303" pitchFamily="2" charset="0"/>
              </a:endParaRPr>
            </a:p>
          </p:txBody>
        </p:sp>
      </p:grpSp>
      <p:sp>
        <p:nvSpPr>
          <p:cNvPr id="122" name="Rectangle 121">
            <a:extLst>
              <a:ext uri="{FF2B5EF4-FFF2-40B4-BE49-F238E27FC236}">
                <a16:creationId xmlns:a16="http://schemas.microsoft.com/office/drawing/2014/main" id="{0480C3B4-AE45-6819-7AAA-B3B50DFE4768}"/>
              </a:ext>
            </a:extLst>
          </p:cNvPr>
          <p:cNvSpPr/>
          <p:nvPr/>
        </p:nvSpPr>
        <p:spPr>
          <a:xfrm>
            <a:off x="3262789" y="6785421"/>
            <a:ext cx="4509611" cy="401076"/>
          </a:xfrm>
          <a:prstGeom prst="rect">
            <a:avLst/>
          </a:prstGeom>
          <a:solidFill>
            <a:srgbClr val="5F5F5F">
              <a:tint val="66000"/>
              <a:satMod val="1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eaLnBrk="1" fontAlgn="auto" hangingPunct="1">
              <a:spcBef>
                <a:spcPts val="0"/>
              </a:spcBef>
              <a:spcAft>
                <a:spcPts val="0"/>
              </a:spcAft>
              <a:defRPr/>
            </a:pPr>
            <a:endParaRPr lang="en-US" dirty="0">
              <a:solidFill>
                <a:schemeClr val="tx1"/>
              </a:solidFill>
              <a:latin typeface="Red Hat Display" panose="02010503040201060303" pitchFamily="2" charset="0"/>
            </a:endParaRPr>
          </a:p>
        </p:txBody>
      </p:sp>
      <p:sp>
        <p:nvSpPr>
          <p:cNvPr id="123" name="Rectangle 122">
            <a:extLst>
              <a:ext uri="{FF2B5EF4-FFF2-40B4-BE49-F238E27FC236}">
                <a16:creationId xmlns:a16="http://schemas.microsoft.com/office/drawing/2014/main" id="{CFA8897E-BFF8-FBC6-0292-EB9CA9095C4A}"/>
              </a:ext>
            </a:extLst>
          </p:cNvPr>
          <p:cNvSpPr/>
          <p:nvPr/>
        </p:nvSpPr>
        <p:spPr>
          <a:xfrm>
            <a:off x="3262789" y="8060089"/>
            <a:ext cx="4509610" cy="40107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eaLnBrk="1" fontAlgn="auto" hangingPunct="1">
              <a:spcBef>
                <a:spcPts val="0"/>
              </a:spcBef>
              <a:spcAft>
                <a:spcPts val="0"/>
              </a:spcAft>
              <a:defRPr/>
            </a:pPr>
            <a:endParaRPr lang="en-US" dirty="0">
              <a:solidFill>
                <a:schemeClr val="tx1"/>
              </a:solidFill>
              <a:latin typeface="Red Hat Display" panose="02010503040201060303" pitchFamily="2" charset="0"/>
            </a:endParaRPr>
          </a:p>
        </p:txBody>
      </p:sp>
      <p:sp>
        <p:nvSpPr>
          <p:cNvPr id="124" name="Rectangle 123">
            <a:extLst>
              <a:ext uri="{FF2B5EF4-FFF2-40B4-BE49-F238E27FC236}">
                <a16:creationId xmlns:a16="http://schemas.microsoft.com/office/drawing/2014/main" id="{4FD9DB19-A1EF-6424-7304-49ADDE4F6BDC}"/>
              </a:ext>
            </a:extLst>
          </p:cNvPr>
          <p:cNvSpPr/>
          <p:nvPr/>
        </p:nvSpPr>
        <p:spPr>
          <a:xfrm>
            <a:off x="3262787" y="9321075"/>
            <a:ext cx="4509609" cy="401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eaLnBrk="1" fontAlgn="auto" hangingPunct="1">
              <a:spcBef>
                <a:spcPts val="0"/>
              </a:spcBef>
              <a:spcAft>
                <a:spcPts val="0"/>
              </a:spcAft>
              <a:defRPr/>
            </a:pPr>
            <a:endParaRPr lang="en-US" dirty="0">
              <a:solidFill>
                <a:schemeClr val="tx1"/>
              </a:solidFill>
              <a:latin typeface="Red Hat Display" panose="02010503040201060303" pitchFamily="2" charset="0"/>
            </a:endParaRPr>
          </a:p>
        </p:txBody>
      </p:sp>
      <p:sp>
        <p:nvSpPr>
          <p:cNvPr id="23" name="Rectangle 21">
            <a:extLst>
              <a:ext uri="{FF2B5EF4-FFF2-40B4-BE49-F238E27FC236}">
                <a16:creationId xmlns:a16="http://schemas.microsoft.com/office/drawing/2014/main" id="{9D07026A-03EB-FDFD-82A3-068D0DD5AD09}"/>
              </a:ext>
            </a:extLst>
          </p:cNvPr>
          <p:cNvSpPr/>
          <p:nvPr/>
        </p:nvSpPr>
        <p:spPr>
          <a:xfrm>
            <a:off x="2485929" y="4944568"/>
            <a:ext cx="776857" cy="1299999"/>
          </a:xfrm>
          <a:custGeom>
            <a:avLst/>
            <a:gdLst>
              <a:gd name="connsiteX0" fmla="*/ 0 w 5432612"/>
              <a:gd name="connsiteY0" fmla="*/ 0 h 1704027"/>
              <a:gd name="connsiteX1" fmla="*/ 5432612 w 5432612"/>
              <a:gd name="connsiteY1" fmla="*/ 0 h 1704027"/>
              <a:gd name="connsiteX2" fmla="*/ 5432612 w 5432612"/>
              <a:gd name="connsiteY2" fmla="*/ 1704027 h 1704027"/>
              <a:gd name="connsiteX3" fmla="*/ 0 w 5432612"/>
              <a:gd name="connsiteY3" fmla="*/ 1704027 h 1704027"/>
              <a:gd name="connsiteX4" fmla="*/ 0 w 5432612"/>
              <a:gd name="connsiteY4" fmla="*/ 0 h 1704027"/>
              <a:gd name="connsiteX0" fmla="*/ 0 w 5432612"/>
              <a:gd name="connsiteY0" fmla="*/ 0 h 1704027"/>
              <a:gd name="connsiteX1" fmla="*/ 5426349 w 5432612"/>
              <a:gd name="connsiteY1" fmla="*/ 713984 h 1704027"/>
              <a:gd name="connsiteX2" fmla="*/ 5432612 w 5432612"/>
              <a:gd name="connsiteY2" fmla="*/ 1704027 h 1704027"/>
              <a:gd name="connsiteX3" fmla="*/ 0 w 5432612"/>
              <a:gd name="connsiteY3" fmla="*/ 1704027 h 1704027"/>
              <a:gd name="connsiteX4" fmla="*/ 0 w 5432612"/>
              <a:gd name="connsiteY4" fmla="*/ 0 h 1704027"/>
              <a:gd name="connsiteX0" fmla="*/ 0 w 5426626"/>
              <a:gd name="connsiteY0" fmla="*/ 0 h 1704027"/>
              <a:gd name="connsiteX1" fmla="*/ 5426349 w 5426626"/>
              <a:gd name="connsiteY1" fmla="*/ 713984 h 1704027"/>
              <a:gd name="connsiteX2" fmla="*/ 5420086 w 5426626"/>
              <a:gd name="connsiteY2" fmla="*/ 1234301 h 1704027"/>
              <a:gd name="connsiteX3" fmla="*/ 0 w 5426626"/>
              <a:gd name="connsiteY3" fmla="*/ 1704027 h 1704027"/>
              <a:gd name="connsiteX4" fmla="*/ 0 w 5426626"/>
              <a:gd name="connsiteY4" fmla="*/ 0 h 170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6626" h="1704027">
                <a:moveTo>
                  <a:pt x="0" y="0"/>
                </a:moveTo>
                <a:lnTo>
                  <a:pt x="5426349" y="713984"/>
                </a:lnTo>
                <a:cubicBezTo>
                  <a:pt x="5428437" y="1043998"/>
                  <a:pt x="5417998" y="904287"/>
                  <a:pt x="5420086" y="1234301"/>
                </a:cubicBezTo>
                <a:lnTo>
                  <a:pt x="0" y="1704027"/>
                </a:lnTo>
                <a:lnTo>
                  <a:pt x="0" y="0"/>
                </a:lnTo>
                <a:close/>
              </a:path>
            </a:pathLst>
          </a:custGeom>
          <a:solidFill>
            <a:srgbClr val="A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sz="1013" dirty="0">
              <a:solidFill>
                <a:schemeClr val="tx1"/>
              </a:solidFill>
              <a:latin typeface="Red Hat Display" panose="02010503040201060303" pitchFamily="2" charset="0"/>
            </a:endParaRPr>
          </a:p>
        </p:txBody>
      </p:sp>
      <p:sp>
        <p:nvSpPr>
          <p:cNvPr id="24" name="Rectangle 23">
            <a:extLst>
              <a:ext uri="{FF2B5EF4-FFF2-40B4-BE49-F238E27FC236}">
                <a16:creationId xmlns:a16="http://schemas.microsoft.com/office/drawing/2014/main" id="{4E4B4AE6-6E30-4AFC-5BE6-821459FBF7C8}"/>
              </a:ext>
            </a:extLst>
          </p:cNvPr>
          <p:cNvSpPr/>
          <p:nvPr/>
        </p:nvSpPr>
        <p:spPr>
          <a:xfrm>
            <a:off x="3233054" y="5478838"/>
            <a:ext cx="4539345" cy="4010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3" eaLnBrk="1" fontAlgn="auto" hangingPunct="1">
              <a:spcBef>
                <a:spcPts val="0"/>
              </a:spcBef>
              <a:spcAft>
                <a:spcPts val="0"/>
              </a:spcAft>
              <a:defRPr/>
            </a:pPr>
            <a:endParaRPr lang="en-US" dirty="0">
              <a:solidFill>
                <a:schemeClr val="tx1"/>
              </a:solidFill>
              <a:latin typeface="Red Hat Display" panose="02010503040201060303" pitchFamily="2" charset="0"/>
            </a:endParaRPr>
          </a:p>
        </p:txBody>
      </p:sp>
    </p:spTree>
    <p:extLst>
      <p:ext uri="{BB962C8B-B14F-4D97-AF65-F5344CB8AC3E}">
        <p14:creationId xmlns:p14="http://schemas.microsoft.com/office/powerpoint/2010/main" val="3100962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A9E996D3-C9D6-DE2D-86A3-0EC1EAFDC794}"/>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flipH="1">
            <a:off x="-2" y="-1"/>
            <a:ext cx="4127502" cy="4127502"/>
          </a:xfrm>
          <a:prstGeom prst="rect">
            <a:avLst/>
          </a:prstGeom>
        </p:spPr>
      </p:pic>
      <p:pic>
        <p:nvPicPr>
          <p:cNvPr id="19" name="Graphic 18">
            <a:extLst>
              <a:ext uri="{FF2B5EF4-FFF2-40B4-BE49-F238E27FC236}">
                <a16:creationId xmlns:a16="http://schemas.microsoft.com/office/drawing/2014/main" id="{17C76EF1-43BA-B5CB-1F9E-E93B9FDF4DD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flipH="1">
            <a:off x="0" y="1873026"/>
            <a:ext cx="2292178" cy="2292178"/>
          </a:xfrm>
          <a:prstGeom prst="rect">
            <a:avLst/>
          </a:prstGeom>
        </p:spPr>
      </p:pic>
      <p:pic>
        <p:nvPicPr>
          <p:cNvPr id="9" name="Graphic 8">
            <a:extLst>
              <a:ext uri="{FF2B5EF4-FFF2-40B4-BE49-F238E27FC236}">
                <a16:creationId xmlns:a16="http://schemas.microsoft.com/office/drawing/2014/main" id="{A21AF51C-E3D5-48BD-9E44-FB7FEDC5E9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012238"/>
            <a:ext cx="1046162"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phic 9">
            <a:extLst>
              <a:ext uri="{FF2B5EF4-FFF2-40B4-BE49-F238E27FC236}">
                <a16:creationId xmlns:a16="http://schemas.microsoft.com/office/drawing/2014/main" id="{3EAEB2FD-17F6-4466-AF07-8C40686241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6075" y="0"/>
            <a:ext cx="1076325" cy="107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phic 16">
            <a:extLst>
              <a:ext uri="{FF2B5EF4-FFF2-40B4-BE49-F238E27FC236}">
                <a16:creationId xmlns:a16="http://schemas.microsoft.com/office/drawing/2014/main" id="{1654FCE7-51D4-905C-FD45-02807356853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flipH="1">
            <a:off x="5480222" y="7766222"/>
            <a:ext cx="2292178" cy="2292178"/>
          </a:xfrm>
          <a:prstGeom prst="rect">
            <a:avLst/>
          </a:prstGeom>
        </p:spPr>
      </p:pic>
      <p:sp>
        <p:nvSpPr>
          <p:cNvPr id="21" name="Текст 7">
            <a:extLst>
              <a:ext uri="{FF2B5EF4-FFF2-40B4-BE49-F238E27FC236}">
                <a16:creationId xmlns:a16="http://schemas.microsoft.com/office/drawing/2014/main" id="{61639960-2121-83E2-1C0D-782270A84EA7}"/>
              </a:ext>
            </a:extLst>
          </p:cNvPr>
          <p:cNvSpPr txBox="1">
            <a:spLocks/>
          </p:cNvSpPr>
          <p:nvPr/>
        </p:nvSpPr>
        <p:spPr>
          <a:xfrm>
            <a:off x="1206500" y="4102015"/>
            <a:ext cx="5565085" cy="496128"/>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12">
              <a:lnSpc>
                <a:spcPct val="80000"/>
              </a:lnSpc>
              <a:spcBef>
                <a:spcPts val="0"/>
              </a:spcBef>
              <a:buSzPct val="100000"/>
              <a:defRPr/>
            </a:pPr>
            <a:r>
              <a:rPr lang="en-US" sz="4800" dirty="0">
                <a:solidFill>
                  <a:schemeClr val="tx1"/>
                </a:solidFill>
                <a:latin typeface="Red Hat Display" panose="02010503040201060303" pitchFamily="2" charset="77"/>
              </a:rPr>
              <a:t>Determining your</a:t>
            </a:r>
          </a:p>
          <a:p>
            <a:pPr defTabSz="765112">
              <a:lnSpc>
                <a:spcPct val="80000"/>
              </a:lnSpc>
              <a:spcBef>
                <a:spcPts val="0"/>
              </a:spcBef>
              <a:buSzPct val="100000"/>
              <a:defRPr/>
            </a:pPr>
            <a:r>
              <a:rPr lang="en-US" sz="3600" b="0" dirty="0">
                <a:solidFill>
                  <a:schemeClr val="tx1"/>
                </a:solidFill>
                <a:latin typeface="Red Hat Display" panose="02010503040201060303" pitchFamily="2" charset="77"/>
              </a:rPr>
              <a:t>Market position</a:t>
            </a:r>
          </a:p>
        </p:txBody>
      </p:sp>
      <p:pic>
        <p:nvPicPr>
          <p:cNvPr id="22" name="Picture 8" descr="Text, logo&#10;&#10;Description automatically generated">
            <a:extLst>
              <a:ext uri="{FF2B5EF4-FFF2-40B4-BE49-F238E27FC236}">
                <a16:creationId xmlns:a16="http://schemas.microsoft.com/office/drawing/2014/main" id="{AFEE7EFF-3B4A-E5C6-B229-E2BE31B8F9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749" y="8185376"/>
            <a:ext cx="3183467" cy="114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2286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1AF51C-E3D5-48BD-9E44-FB7FEDC5E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765466"/>
            <a:ext cx="1273629" cy="127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phic 9">
            <a:extLst>
              <a:ext uri="{FF2B5EF4-FFF2-40B4-BE49-F238E27FC236}">
                <a16:creationId xmlns:a16="http://schemas.microsoft.com/office/drawing/2014/main" id="{3EAEB2FD-17F6-4466-AF07-8C4068624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9403" y="3878"/>
            <a:ext cx="1382998" cy="138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Текст 7">
            <a:extLst>
              <a:ext uri="{FF2B5EF4-FFF2-40B4-BE49-F238E27FC236}">
                <a16:creationId xmlns:a16="http://schemas.microsoft.com/office/drawing/2014/main" id="{5009B557-9BE0-93D7-5F69-7D87C9F742CB}"/>
              </a:ext>
            </a:extLst>
          </p:cNvPr>
          <p:cNvSpPr txBox="1">
            <a:spLocks/>
          </p:cNvSpPr>
          <p:nvPr/>
        </p:nvSpPr>
        <p:spPr>
          <a:xfrm>
            <a:off x="210154" y="462391"/>
            <a:ext cx="5565085" cy="496128"/>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12">
              <a:lnSpc>
                <a:spcPct val="80000"/>
              </a:lnSpc>
              <a:spcBef>
                <a:spcPts val="0"/>
              </a:spcBef>
              <a:buSzPct val="100000"/>
              <a:defRPr/>
            </a:pPr>
            <a:r>
              <a:rPr lang="en-US" sz="3600" dirty="0">
                <a:solidFill>
                  <a:schemeClr val="tx1"/>
                </a:solidFill>
                <a:latin typeface="Red Hat Display" panose="02010503040201060303" pitchFamily="2" charset="77"/>
              </a:rPr>
              <a:t>Factors that influence </a:t>
            </a:r>
          </a:p>
          <a:p>
            <a:pPr defTabSz="765112">
              <a:lnSpc>
                <a:spcPct val="80000"/>
              </a:lnSpc>
              <a:spcBef>
                <a:spcPts val="0"/>
              </a:spcBef>
              <a:buSzPct val="100000"/>
              <a:defRPr/>
            </a:pPr>
            <a:r>
              <a:rPr lang="en-US" sz="3600" b="0" dirty="0">
                <a:solidFill>
                  <a:schemeClr val="tx1"/>
                </a:solidFill>
                <a:latin typeface="Red Hat Display" panose="02010503040201060303" pitchFamily="2" charset="77"/>
              </a:rPr>
              <a:t>your home value</a:t>
            </a:r>
          </a:p>
        </p:txBody>
      </p:sp>
      <p:grpSp>
        <p:nvGrpSpPr>
          <p:cNvPr id="5" name="Group 4">
            <a:extLst>
              <a:ext uri="{FF2B5EF4-FFF2-40B4-BE49-F238E27FC236}">
                <a16:creationId xmlns:a16="http://schemas.microsoft.com/office/drawing/2014/main" id="{34B7281C-E322-2ECD-0D77-ECF4F5D0851B}"/>
              </a:ext>
            </a:extLst>
          </p:cNvPr>
          <p:cNvGrpSpPr/>
          <p:nvPr/>
        </p:nvGrpSpPr>
        <p:grpSpPr>
          <a:xfrm>
            <a:off x="655484" y="1942597"/>
            <a:ext cx="6184296" cy="6559550"/>
            <a:chOff x="705217" y="1943100"/>
            <a:chExt cx="5447566" cy="6559550"/>
          </a:xfrm>
        </p:grpSpPr>
        <p:grpSp>
          <p:nvGrpSpPr>
            <p:cNvPr id="6" name="Group 5">
              <a:extLst>
                <a:ext uri="{FF2B5EF4-FFF2-40B4-BE49-F238E27FC236}">
                  <a16:creationId xmlns:a16="http://schemas.microsoft.com/office/drawing/2014/main" id="{1C3B17DA-89FC-55BE-C749-4858AAE60E7B}"/>
                </a:ext>
              </a:extLst>
            </p:cNvPr>
            <p:cNvGrpSpPr/>
            <p:nvPr/>
          </p:nvGrpSpPr>
          <p:grpSpPr>
            <a:xfrm>
              <a:off x="705217" y="5448198"/>
              <a:ext cx="2591479" cy="1376256"/>
              <a:chOff x="1825456" y="5115146"/>
              <a:chExt cx="1969304" cy="519482"/>
            </a:xfrm>
            <a:effectLst>
              <a:outerShdw blurRad="495300" sx="99000" sy="99000" algn="ctr" rotWithShape="0">
                <a:schemeClr val="tx1">
                  <a:alpha val="19000"/>
                </a:schemeClr>
              </a:outerShdw>
            </a:effectLst>
          </p:grpSpPr>
          <p:sp>
            <p:nvSpPr>
              <p:cNvPr id="30" name="Rectangle 29">
                <a:extLst>
                  <a:ext uri="{FF2B5EF4-FFF2-40B4-BE49-F238E27FC236}">
                    <a16:creationId xmlns:a16="http://schemas.microsoft.com/office/drawing/2014/main" id="{EC204C1A-F0E5-3E12-60E1-EACACEC22C80}"/>
                  </a:ext>
                </a:extLst>
              </p:cNvPr>
              <p:cNvSpPr/>
              <p:nvPr/>
            </p:nvSpPr>
            <p:spPr>
              <a:xfrm>
                <a:off x="1825456" y="5115146"/>
                <a:ext cx="1969304" cy="51948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sz="675" dirty="0">
                  <a:solidFill>
                    <a:srgbClr val="FFFFFF"/>
                  </a:solidFill>
                  <a:latin typeface="Red Hat Display" panose="02010503040201060303" pitchFamily="2" charset="0"/>
                </a:endParaRPr>
              </a:p>
            </p:txBody>
          </p:sp>
          <p:sp>
            <p:nvSpPr>
              <p:cNvPr id="31" name="Текст 78">
                <a:extLst>
                  <a:ext uri="{FF2B5EF4-FFF2-40B4-BE49-F238E27FC236}">
                    <a16:creationId xmlns:a16="http://schemas.microsoft.com/office/drawing/2014/main" id="{223207B0-87C1-7BF4-4777-540596F10F34}"/>
                  </a:ext>
                </a:extLst>
              </p:cNvPr>
              <p:cNvSpPr txBox="1">
                <a:spLocks/>
              </p:cNvSpPr>
              <p:nvPr/>
            </p:nvSpPr>
            <p:spPr>
              <a:xfrm>
                <a:off x="1953188" y="5194170"/>
                <a:ext cx="1713840" cy="361432"/>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algn="ctr" defTabSz="765112">
                  <a:spcBef>
                    <a:spcPts val="418"/>
                  </a:spcBef>
                  <a:defRPr/>
                </a:pPr>
                <a:r>
                  <a:rPr lang="en-US" sz="1600" dirty="0">
                    <a:solidFill>
                      <a:srgbClr val="C00000"/>
                    </a:solidFill>
                  </a:rPr>
                  <a:t>Size</a:t>
                </a:r>
              </a:p>
            </p:txBody>
          </p:sp>
        </p:grpSp>
        <p:grpSp>
          <p:nvGrpSpPr>
            <p:cNvPr id="7" name="Group 6">
              <a:extLst>
                <a:ext uri="{FF2B5EF4-FFF2-40B4-BE49-F238E27FC236}">
                  <a16:creationId xmlns:a16="http://schemas.microsoft.com/office/drawing/2014/main" id="{536D05B7-6A95-9ECC-CB7C-8284AAD7C262}"/>
                </a:ext>
              </a:extLst>
            </p:cNvPr>
            <p:cNvGrpSpPr/>
            <p:nvPr/>
          </p:nvGrpSpPr>
          <p:grpSpPr>
            <a:xfrm>
              <a:off x="3557187" y="5456400"/>
              <a:ext cx="2591477" cy="1383883"/>
              <a:chOff x="1825456" y="5115146"/>
              <a:chExt cx="1969304" cy="519482"/>
            </a:xfrm>
            <a:effectLst>
              <a:outerShdw blurRad="431800" sx="99000" sy="99000" algn="ctr" rotWithShape="0">
                <a:schemeClr val="tx1">
                  <a:alpha val="19000"/>
                </a:schemeClr>
              </a:outerShdw>
            </a:effectLst>
          </p:grpSpPr>
          <p:sp>
            <p:nvSpPr>
              <p:cNvPr id="28" name="Rectangle 27">
                <a:extLst>
                  <a:ext uri="{FF2B5EF4-FFF2-40B4-BE49-F238E27FC236}">
                    <a16:creationId xmlns:a16="http://schemas.microsoft.com/office/drawing/2014/main" id="{E9D4E793-C12F-9A0C-3EF5-FDDC91CB777D}"/>
                  </a:ext>
                </a:extLst>
              </p:cNvPr>
              <p:cNvSpPr/>
              <p:nvPr/>
            </p:nvSpPr>
            <p:spPr>
              <a:xfrm>
                <a:off x="1825456" y="5115146"/>
                <a:ext cx="1969304" cy="51948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sz="675" dirty="0">
                  <a:solidFill>
                    <a:srgbClr val="FFFFFF"/>
                  </a:solidFill>
                  <a:latin typeface="Red Hat Display" panose="02010503040201060303" pitchFamily="2" charset="0"/>
                </a:endParaRPr>
              </a:p>
            </p:txBody>
          </p:sp>
          <p:sp>
            <p:nvSpPr>
              <p:cNvPr id="29" name="Текст 78">
                <a:extLst>
                  <a:ext uri="{FF2B5EF4-FFF2-40B4-BE49-F238E27FC236}">
                    <a16:creationId xmlns:a16="http://schemas.microsoft.com/office/drawing/2014/main" id="{0C2419FB-8985-9245-5A94-4EB8F83343C2}"/>
                  </a:ext>
                </a:extLst>
              </p:cNvPr>
              <p:cNvSpPr txBox="1">
                <a:spLocks/>
              </p:cNvSpPr>
              <p:nvPr/>
            </p:nvSpPr>
            <p:spPr>
              <a:xfrm>
                <a:off x="1953188" y="5194170"/>
                <a:ext cx="1713840" cy="361432"/>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algn="ctr" defTabSz="765112">
                  <a:spcBef>
                    <a:spcPts val="418"/>
                  </a:spcBef>
                  <a:defRPr/>
                </a:pPr>
                <a:r>
                  <a:rPr lang="en-US" sz="1600" dirty="0">
                    <a:solidFill>
                      <a:schemeClr val="bg1">
                        <a:lumMod val="50000"/>
                      </a:schemeClr>
                    </a:solidFill>
                  </a:rPr>
                  <a:t>Livable space</a:t>
                </a:r>
              </a:p>
            </p:txBody>
          </p:sp>
        </p:grpSp>
        <p:grpSp>
          <p:nvGrpSpPr>
            <p:cNvPr id="8" name="Group 7">
              <a:extLst>
                <a:ext uri="{FF2B5EF4-FFF2-40B4-BE49-F238E27FC236}">
                  <a16:creationId xmlns:a16="http://schemas.microsoft.com/office/drawing/2014/main" id="{289CFEA5-472D-42BB-63D4-95FE864CDC01}"/>
                </a:ext>
              </a:extLst>
            </p:cNvPr>
            <p:cNvGrpSpPr/>
            <p:nvPr/>
          </p:nvGrpSpPr>
          <p:grpSpPr>
            <a:xfrm>
              <a:off x="705217" y="3685843"/>
              <a:ext cx="2591479" cy="1495937"/>
              <a:chOff x="3307384" y="2107994"/>
              <a:chExt cx="2599640" cy="519482"/>
            </a:xfrm>
            <a:effectLst>
              <a:outerShdw blurRad="431800" sx="99000" sy="99000" algn="ctr" rotWithShape="0">
                <a:schemeClr val="tx1">
                  <a:alpha val="19000"/>
                </a:schemeClr>
              </a:outerShdw>
            </a:effectLst>
          </p:grpSpPr>
          <p:sp>
            <p:nvSpPr>
              <p:cNvPr id="26" name="Rectangle 25">
                <a:extLst>
                  <a:ext uri="{FF2B5EF4-FFF2-40B4-BE49-F238E27FC236}">
                    <a16:creationId xmlns:a16="http://schemas.microsoft.com/office/drawing/2014/main" id="{25B4D112-7F63-028C-CAA7-51ED2972A067}"/>
                  </a:ext>
                </a:extLst>
              </p:cNvPr>
              <p:cNvSpPr/>
              <p:nvPr/>
            </p:nvSpPr>
            <p:spPr>
              <a:xfrm>
                <a:off x="3307384" y="2107994"/>
                <a:ext cx="2599640" cy="51948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lnSpc>
                    <a:spcPts val="956"/>
                  </a:lnSpc>
                  <a:defRPr/>
                </a:pPr>
                <a:endParaRPr lang="en-US" sz="675" dirty="0">
                  <a:solidFill>
                    <a:srgbClr val="FFFFFF"/>
                  </a:solidFill>
                  <a:latin typeface="Red Hat Display" panose="02010503040201060303" pitchFamily="2" charset="0"/>
                </a:endParaRPr>
              </a:p>
            </p:txBody>
          </p:sp>
          <p:sp>
            <p:nvSpPr>
              <p:cNvPr id="27" name="Текст 78">
                <a:extLst>
                  <a:ext uri="{FF2B5EF4-FFF2-40B4-BE49-F238E27FC236}">
                    <a16:creationId xmlns:a16="http://schemas.microsoft.com/office/drawing/2014/main" id="{482AFE04-B8C9-03E3-4024-33C9E18461B7}"/>
                  </a:ext>
                </a:extLst>
              </p:cNvPr>
              <p:cNvSpPr txBox="1">
                <a:spLocks/>
              </p:cNvSpPr>
              <p:nvPr/>
            </p:nvSpPr>
            <p:spPr>
              <a:xfrm>
                <a:off x="3476001" y="2204946"/>
                <a:ext cx="2262406" cy="361432"/>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algn="ctr" defTabSz="765112">
                  <a:lnSpc>
                    <a:spcPts val="956"/>
                  </a:lnSpc>
                  <a:spcBef>
                    <a:spcPts val="418"/>
                  </a:spcBef>
                  <a:defRPr/>
                </a:pPr>
                <a:r>
                  <a:rPr lang="en-US" sz="1600" dirty="0">
                    <a:solidFill>
                      <a:schemeClr val="bg1">
                        <a:lumMod val="50000"/>
                      </a:schemeClr>
                    </a:solidFill>
                  </a:rPr>
                  <a:t>Neighborhood comps</a:t>
                </a:r>
              </a:p>
            </p:txBody>
          </p:sp>
        </p:grpSp>
        <p:grpSp>
          <p:nvGrpSpPr>
            <p:cNvPr id="11" name="Group 10">
              <a:extLst>
                <a:ext uri="{FF2B5EF4-FFF2-40B4-BE49-F238E27FC236}">
                  <a16:creationId xmlns:a16="http://schemas.microsoft.com/office/drawing/2014/main" id="{AB651E5C-046A-0DE0-7E9B-51CF3EFA9AE8}"/>
                </a:ext>
              </a:extLst>
            </p:cNvPr>
            <p:cNvGrpSpPr/>
            <p:nvPr/>
          </p:nvGrpSpPr>
          <p:grpSpPr>
            <a:xfrm>
              <a:off x="3559127" y="3671991"/>
              <a:ext cx="2591477" cy="1495937"/>
              <a:chOff x="4423470" y="3961137"/>
              <a:chExt cx="2365820" cy="519482"/>
            </a:xfrm>
            <a:effectLst>
              <a:outerShdw blurRad="431800" sx="99000" sy="99000" algn="ctr" rotWithShape="0">
                <a:schemeClr val="tx1">
                  <a:alpha val="19000"/>
                </a:schemeClr>
              </a:outerShdw>
            </a:effectLst>
          </p:grpSpPr>
          <p:sp>
            <p:nvSpPr>
              <p:cNvPr id="24" name="Rectangle 23">
                <a:extLst>
                  <a:ext uri="{FF2B5EF4-FFF2-40B4-BE49-F238E27FC236}">
                    <a16:creationId xmlns:a16="http://schemas.microsoft.com/office/drawing/2014/main" id="{D42EC0F7-7A14-58DF-3B15-B5A8D3DC3114}"/>
                  </a:ext>
                </a:extLst>
              </p:cNvPr>
              <p:cNvSpPr/>
              <p:nvPr/>
            </p:nvSpPr>
            <p:spPr>
              <a:xfrm>
                <a:off x="4423470" y="3961137"/>
                <a:ext cx="2365820" cy="51948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lnSpc>
                    <a:spcPts val="956"/>
                  </a:lnSpc>
                  <a:defRPr/>
                </a:pPr>
                <a:endParaRPr lang="en-US" sz="675" dirty="0">
                  <a:solidFill>
                    <a:srgbClr val="FFFFFF"/>
                  </a:solidFill>
                  <a:latin typeface="Red Hat Display" panose="02010503040201060303" pitchFamily="2" charset="0"/>
                </a:endParaRPr>
              </a:p>
            </p:txBody>
          </p:sp>
          <p:sp>
            <p:nvSpPr>
              <p:cNvPr id="25" name="Текст 78">
                <a:extLst>
                  <a:ext uri="{FF2B5EF4-FFF2-40B4-BE49-F238E27FC236}">
                    <a16:creationId xmlns:a16="http://schemas.microsoft.com/office/drawing/2014/main" id="{B615A2F1-8B77-4601-B1E2-A8CFB4A1E8C3}"/>
                  </a:ext>
                </a:extLst>
              </p:cNvPr>
              <p:cNvSpPr txBox="1">
                <a:spLocks/>
              </p:cNvSpPr>
              <p:nvPr/>
            </p:nvSpPr>
            <p:spPr>
              <a:xfrm>
                <a:off x="4576922" y="4052346"/>
                <a:ext cx="2058918" cy="361432"/>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algn="ctr" defTabSz="765112">
                  <a:lnSpc>
                    <a:spcPts val="956"/>
                  </a:lnSpc>
                  <a:spcBef>
                    <a:spcPts val="418"/>
                  </a:spcBef>
                  <a:defRPr/>
                </a:pPr>
                <a:r>
                  <a:rPr lang="en-US" sz="1600" dirty="0">
                    <a:solidFill>
                      <a:srgbClr val="C00000"/>
                    </a:solidFill>
                  </a:rPr>
                  <a:t>Market conditions</a:t>
                </a:r>
              </a:p>
            </p:txBody>
          </p:sp>
        </p:grpSp>
        <p:grpSp>
          <p:nvGrpSpPr>
            <p:cNvPr id="12" name="Group 11">
              <a:extLst>
                <a:ext uri="{FF2B5EF4-FFF2-40B4-BE49-F238E27FC236}">
                  <a16:creationId xmlns:a16="http://schemas.microsoft.com/office/drawing/2014/main" id="{15ADCF15-6556-A788-436B-A762B9A79D30}"/>
                </a:ext>
              </a:extLst>
            </p:cNvPr>
            <p:cNvGrpSpPr/>
            <p:nvPr/>
          </p:nvGrpSpPr>
          <p:grpSpPr>
            <a:xfrm>
              <a:off x="705218" y="1951691"/>
              <a:ext cx="2591477" cy="1495937"/>
              <a:chOff x="1825456" y="5115146"/>
              <a:chExt cx="1969304" cy="519482"/>
            </a:xfrm>
            <a:effectLst>
              <a:outerShdw blurRad="431800" sx="99000" sy="99000" algn="ctr" rotWithShape="0">
                <a:schemeClr val="tx1">
                  <a:alpha val="19000"/>
                </a:schemeClr>
              </a:outerShdw>
            </a:effectLst>
          </p:grpSpPr>
          <p:sp>
            <p:nvSpPr>
              <p:cNvPr id="22" name="Rectangle 21">
                <a:extLst>
                  <a:ext uri="{FF2B5EF4-FFF2-40B4-BE49-F238E27FC236}">
                    <a16:creationId xmlns:a16="http://schemas.microsoft.com/office/drawing/2014/main" id="{8FCCD187-1831-FE62-8735-2B3B84D9FDDA}"/>
                  </a:ext>
                </a:extLst>
              </p:cNvPr>
              <p:cNvSpPr/>
              <p:nvPr/>
            </p:nvSpPr>
            <p:spPr>
              <a:xfrm>
                <a:off x="1825456" y="5115146"/>
                <a:ext cx="1969304" cy="51948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sz="675" dirty="0">
                  <a:solidFill>
                    <a:srgbClr val="FFFFFF"/>
                  </a:solidFill>
                  <a:latin typeface="Red Hat Display" panose="02010503040201060303" pitchFamily="2" charset="0"/>
                </a:endParaRPr>
              </a:p>
            </p:txBody>
          </p:sp>
          <p:sp>
            <p:nvSpPr>
              <p:cNvPr id="23" name="Текст 78">
                <a:extLst>
                  <a:ext uri="{FF2B5EF4-FFF2-40B4-BE49-F238E27FC236}">
                    <a16:creationId xmlns:a16="http://schemas.microsoft.com/office/drawing/2014/main" id="{CEAC7D5C-5B97-7A92-4B6B-983A7C1E9AD9}"/>
                  </a:ext>
                </a:extLst>
              </p:cNvPr>
              <p:cNvSpPr txBox="1">
                <a:spLocks/>
              </p:cNvSpPr>
              <p:nvPr/>
            </p:nvSpPr>
            <p:spPr>
              <a:xfrm>
                <a:off x="1953188" y="5194170"/>
                <a:ext cx="1713840" cy="361432"/>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algn="ctr" defTabSz="765112">
                  <a:spcBef>
                    <a:spcPts val="418"/>
                  </a:spcBef>
                  <a:defRPr/>
                </a:pPr>
                <a:r>
                  <a:rPr lang="en-US" sz="1600" dirty="0">
                    <a:solidFill>
                      <a:srgbClr val="C00000"/>
                    </a:solidFill>
                  </a:rPr>
                  <a:t>Age of home</a:t>
                </a:r>
              </a:p>
            </p:txBody>
          </p:sp>
        </p:grpSp>
        <p:grpSp>
          <p:nvGrpSpPr>
            <p:cNvPr id="13" name="Group 12">
              <a:extLst>
                <a:ext uri="{FF2B5EF4-FFF2-40B4-BE49-F238E27FC236}">
                  <a16:creationId xmlns:a16="http://schemas.microsoft.com/office/drawing/2014/main" id="{98022ED9-00CA-4393-E355-66FBB13F9BF6}"/>
                </a:ext>
              </a:extLst>
            </p:cNvPr>
            <p:cNvGrpSpPr/>
            <p:nvPr/>
          </p:nvGrpSpPr>
          <p:grpSpPr>
            <a:xfrm>
              <a:off x="3561306" y="1943100"/>
              <a:ext cx="2591477" cy="1495940"/>
              <a:chOff x="1245248" y="5307156"/>
              <a:chExt cx="2631808" cy="519482"/>
            </a:xfrm>
            <a:effectLst>
              <a:outerShdw blurRad="431800" sx="99000" sy="99000" algn="ctr" rotWithShape="0">
                <a:schemeClr val="tx1">
                  <a:alpha val="19000"/>
                </a:schemeClr>
              </a:outerShdw>
            </a:effectLst>
          </p:grpSpPr>
          <p:sp>
            <p:nvSpPr>
              <p:cNvPr id="20" name="Rectangle 19">
                <a:extLst>
                  <a:ext uri="{FF2B5EF4-FFF2-40B4-BE49-F238E27FC236}">
                    <a16:creationId xmlns:a16="http://schemas.microsoft.com/office/drawing/2014/main" id="{BC6FC51E-FDAA-94C9-6B9E-947E0C885B22}"/>
                  </a:ext>
                </a:extLst>
              </p:cNvPr>
              <p:cNvSpPr/>
              <p:nvPr/>
            </p:nvSpPr>
            <p:spPr>
              <a:xfrm>
                <a:off x="1245248" y="5307156"/>
                <a:ext cx="2631808" cy="51948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lnSpc>
                    <a:spcPts val="956"/>
                  </a:lnSpc>
                  <a:defRPr/>
                </a:pPr>
                <a:endParaRPr lang="en-US" sz="675" dirty="0">
                  <a:solidFill>
                    <a:srgbClr val="FFFFFF"/>
                  </a:solidFill>
                  <a:latin typeface="Red Hat Display" panose="02010503040201060303" pitchFamily="2" charset="0"/>
                </a:endParaRPr>
              </a:p>
            </p:txBody>
          </p:sp>
          <p:sp>
            <p:nvSpPr>
              <p:cNvPr id="21" name="Текст 78">
                <a:extLst>
                  <a:ext uri="{FF2B5EF4-FFF2-40B4-BE49-F238E27FC236}">
                    <a16:creationId xmlns:a16="http://schemas.microsoft.com/office/drawing/2014/main" id="{F184CB98-72FA-2713-994D-C5255393B32C}"/>
                  </a:ext>
                </a:extLst>
              </p:cNvPr>
              <p:cNvSpPr txBox="1">
                <a:spLocks/>
              </p:cNvSpPr>
              <p:nvPr/>
            </p:nvSpPr>
            <p:spPr>
              <a:xfrm>
                <a:off x="1415951" y="5308346"/>
                <a:ext cx="2290402" cy="5159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algn="ctr" defTabSz="765112">
                  <a:lnSpc>
                    <a:spcPts val="956"/>
                  </a:lnSpc>
                  <a:spcBef>
                    <a:spcPts val="418"/>
                  </a:spcBef>
                  <a:defRPr/>
                </a:pPr>
                <a:r>
                  <a:rPr lang="en-US" sz="1600" dirty="0">
                    <a:solidFill>
                      <a:schemeClr val="bg1">
                        <a:lumMod val="50000"/>
                      </a:schemeClr>
                    </a:solidFill>
                  </a:rPr>
                  <a:t>Economic conditions</a:t>
                </a:r>
              </a:p>
            </p:txBody>
          </p:sp>
        </p:grpSp>
        <p:grpSp>
          <p:nvGrpSpPr>
            <p:cNvPr id="14" name="Group 13">
              <a:extLst>
                <a:ext uri="{FF2B5EF4-FFF2-40B4-BE49-F238E27FC236}">
                  <a16:creationId xmlns:a16="http://schemas.microsoft.com/office/drawing/2014/main" id="{8C840373-E492-0001-894F-74D5D2EF054D}"/>
                </a:ext>
              </a:extLst>
            </p:cNvPr>
            <p:cNvGrpSpPr/>
            <p:nvPr/>
          </p:nvGrpSpPr>
          <p:grpSpPr>
            <a:xfrm>
              <a:off x="705217" y="7118767"/>
              <a:ext cx="2591479" cy="1383883"/>
              <a:chOff x="1825456" y="5115146"/>
              <a:chExt cx="1969304" cy="519482"/>
            </a:xfrm>
            <a:effectLst>
              <a:outerShdw blurRad="431800" sx="99000" sy="99000" algn="ctr" rotWithShape="0">
                <a:schemeClr val="tx1">
                  <a:alpha val="19000"/>
                </a:schemeClr>
              </a:outerShdw>
            </a:effectLst>
          </p:grpSpPr>
          <p:sp>
            <p:nvSpPr>
              <p:cNvPr id="18" name="Rectangle 17">
                <a:extLst>
                  <a:ext uri="{FF2B5EF4-FFF2-40B4-BE49-F238E27FC236}">
                    <a16:creationId xmlns:a16="http://schemas.microsoft.com/office/drawing/2014/main" id="{5E63B595-A9BC-70A4-0F39-A2290129C72F}"/>
                  </a:ext>
                </a:extLst>
              </p:cNvPr>
              <p:cNvSpPr/>
              <p:nvPr/>
            </p:nvSpPr>
            <p:spPr>
              <a:xfrm>
                <a:off x="1825456" y="5115146"/>
                <a:ext cx="1969304" cy="51948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sz="675" dirty="0">
                  <a:solidFill>
                    <a:srgbClr val="FFFFFF"/>
                  </a:solidFill>
                  <a:latin typeface="Red Hat Display" panose="02010503040201060303" pitchFamily="2" charset="0"/>
                </a:endParaRPr>
              </a:p>
            </p:txBody>
          </p:sp>
          <p:sp>
            <p:nvSpPr>
              <p:cNvPr id="19" name="Текст 78">
                <a:extLst>
                  <a:ext uri="{FF2B5EF4-FFF2-40B4-BE49-F238E27FC236}">
                    <a16:creationId xmlns:a16="http://schemas.microsoft.com/office/drawing/2014/main" id="{F5E27C0E-EB6D-2F27-16BF-21505C0BC660}"/>
                  </a:ext>
                </a:extLst>
              </p:cNvPr>
              <p:cNvSpPr txBox="1">
                <a:spLocks/>
              </p:cNvSpPr>
              <p:nvPr/>
            </p:nvSpPr>
            <p:spPr>
              <a:xfrm>
                <a:off x="1953188" y="5194170"/>
                <a:ext cx="1713840" cy="361432"/>
              </a:xfrm>
              <a:prstGeom prst="rect">
                <a:avLst/>
              </a:prstGeom>
              <a:ln>
                <a:noFill/>
              </a:ln>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algn="ctr" defTabSz="765112">
                  <a:spcBef>
                    <a:spcPts val="418"/>
                  </a:spcBef>
                  <a:defRPr/>
                </a:pPr>
                <a:r>
                  <a:rPr lang="en-US" sz="1600" dirty="0">
                    <a:solidFill>
                      <a:schemeClr val="bg1">
                        <a:lumMod val="50000"/>
                      </a:schemeClr>
                    </a:solidFill>
                  </a:rPr>
                  <a:t>Location</a:t>
                </a:r>
              </a:p>
            </p:txBody>
          </p:sp>
        </p:grpSp>
        <p:grpSp>
          <p:nvGrpSpPr>
            <p:cNvPr id="15" name="Group 14">
              <a:extLst>
                <a:ext uri="{FF2B5EF4-FFF2-40B4-BE49-F238E27FC236}">
                  <a16:creationId xmlns:a16="http://schemas.microsoft.com/office/drawing/2014/main" id="{0C1565EE-74D4-53B4-4764-3CB6E93884B9}"/>
                </a:ext>
              </a:extLst>
            </p:cNvPr>
            <p:cNvGrpSpPr/>
            <p:nvPr/>
          </p:nvGrpSpPr>
          <p:grpSpPr>
            <a:xfrm>
              <a:off x="3553434" y="7118765"/>
              <a:ext cx="2595230" cy="1383883"/>
              <a:chOff x="1825456" y="5115146"/>
              <a:chExt cx="1969304" cy="519482"/>
            </a:xfrm>
            <a:effectLst>
              <a:outerShdw blurRad="431800" sx="99000" sy="99000" algn="ctr" rotWithShape="0">
                <a:schemeClr val="tx1">
                  <a:alpha val="19000"/>
                </a:schemeClr>
              </a:outerShdw>
            </a:effectLst>
          </p:grpSpPr>
          <p:sp>
            <p:nvSpPr>
              <p:cNvPr id="16" name="Rectangle 15">
                <a:extLst>
                  <a:ext uri="{FF2B5EF4-FFF2-40B4-BE49-F238E27FC236}">
                    <a16:creationId xmlns:a16="http://schemas.microsoft.com/office/drawing/2014/main" id="{A77D935E-D4E2-E3D4-F3E9-65C994EE35A1}"/>
                  </a:ext>
                </a:extLst>
              </p:cNvPr>
              <p:cNvSpPr/>
              <p:nvPr/>
            </p:nvSpPr>
            <p:spPr>
              <a:xfrm>
                <a:off x="1825456" y="5115146"/>
                <a:ext cx="1969304" cy="519482"/>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sz="675" dirty="0">
                  <a:solidFill>
                    <a:srgbClr val="FFFFFF"/>
                  </a:solidFill>
                  <a:latin typeface="Red Hat Display" panose="02010503040201060303" pitchFamily="2" charset="0"/>
                </a:endParaRPr>
              </a:p>
            </p:txBody>
          </p:sp>
          <p:sp>
            <p:nvSpPr>
              <p:cNvPr id="17" name="Текст 78">
                <a:extLst>
                  <a:ext uri="{FF2B5EF4-FFF2-40B4-BE49-F238E27FC236}">
                    <a16:creationId xmlns:a16="http://schemas.microsoft.com/office/drawing/2014/main" id="{10C67DD1-BEAA-811F-2F7B-484D33281EA6}"/>
                  </a:ext>
                </a:extLst>
              </p:cNvPr>
              <p:cNvSpPr txBox="1">
                <a:spLocks/>
              </p:cNvSpPr>
              <p:nvPr/>
            </p:nvSpPr>
            <p:spPr>
              <a:xfrm>
                <a:off x="1953188" y="5194170"/>
                <a:ext cx="1713840" cy="361432"/>
              </a:xfrm>
              <a:prstGeom prst="rect">
                <a:avLst/>
              </a:prstGeom>
              <a:ln>
                <a:noFill/>
              </a:ln>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algn="ctr" defTabSz="765112">
                  <a:spcBef>
                    <a:spcPts val="418"/>
                  </a:spcBef>
                  <a:defRPr/>
                </a:pPr>
                <a:r>
                  <a:rPr lang="en-US" sz="1600" dirty="0">
                    <a:solidFill>
                      <a:srgbClr val="C00000"/>
                    </a:solidFill>
                  </a:rPr>
                  <a:t>Condition</a:t>
                </a:r>
              </a:p>
            </p:txBody>
          </p:sp>
        </p:grpSp>
      </p:grpSp>
      <p:sp>
        <p:nvSpPr>
          <p:cNvPr id="32" name="Right Triangle 31">
            <a:extLst>
              <a:ext uri="{FF2B5EF4-FFF2-40B4-BE49-F238E27FC236}">
                <a16:creationId xmlns:a16="http://schemas.microsoft.com/office/drawing/2014/main" id="{367DDD7E-9F2F-09AE-EBEE-640552C9768F}"/>
              </a:ext>
            </a:extLst>
          </p:cNvPr>
          <p:cNvSpPr/>
          <p:nvPr/>
        </p:nvSpPr>
        <p:spPr>
          <a:xfrm>
            <a:off x="3874999" y="2991342"/>
            <a:ext cx="446288" cy="44400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3" name="Right Triangle 32">
            <a:extLst>
              <a:ext uri="{FF2B5EF4-FFF2-40B4-BE49-F238E27FC236}">
                <a16:creationId xmlns:a16="http://schemas.microsoft.com/office/drawing/2014/main" id="{EAA01EF0-E48B-5089-B733-676E60C73678}"/>
              </a:ext>
            </a:extLst>
          </p:cNvPr>
          <p:cNvSpPr/>
          <p:nvPr/>
        </p:nvSpPr>
        <p:spPr>
          <a:xfrm>
            <a:off x="660289" y="2982844"/>
            <a:ext cx="446288" cy="444002"/>
          </a:xfrm>
          <a:prstGeom prst="rtTriangle">
            <a:avLst/>
          </a:prstGeom>
          <a:solidFill>
            <a:srgbClr val="A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4" name="Right Triangle 33">
            <a:extLst>
              <a:ext uri="{FF2B5EF4-FFF2-40B4-BE49-F238E27FC236}">
                <a16:creationId xmlns:a16="http://schemas.microsoft.com/office/drawing/2014/main" id="{3F0FEA3D-6413-4673-4145-C5781D97461D}"/>
              </a:ext>
            </a:extLst>
          </p:cNvPr>
          <p:cNvSpPr/>
          <p:nvPr/>
        </p:nvSpPr>
        <p:spPr>
          <a:xfrm>
            <a:off x="3930764" y="4719890"/>
            <a:ext cx="446288" cy="444002"/>
          </a:xfrm>
          <a:prstGeom prst="rtTriangle">
            <a:avLst/>
          </a:prstGeom>
          <a:solidFill>
            <a:srgbClr val="A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5" name="Right Triangle 34">
            <a:extLst>
              <a:ext uri="{FF2B5EF4-FFF2-40B4-BE49-F238E27FC236}">
                <a16:creationId xmlns:a16="http://schemas.microsoft.com/office/drawing/2014/main" id="{43D104EC-162C-D279-25DA-2AD8260CAF2F}"/>
              </a:ext>
            </a:extLst>
          </p:cNvPr>
          <p:cNvSpPr/>
          <p:nvPr/>
        </p:nvSpPr>
        <p:spPr>
          <a:xfrm>
            <a:off x="655484" y="4719890"/>
            <a:ext cx="446288" cy="44400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6" name="Right Triangle 35">
            <a:extLst>
              <a:ext uri="{FF2B5EF4-FFF2-40B4-BE49-F238E27FC236}">
                <a16:creationId xmlns:a16="http://schemas.microsoft.com/office/drawing/2014/main" id="{5B5DA1D6-DCBA-7F24-72D5-BDD70AC80DD0}"/>
              </a:ext>
            </a:extLst>
          </p:cNvPr>
          <p:cNvSpPr/>
          <p:nvPr/>
        </p:nvSpPr>
        <p:spPr>
          <a:xfrm>
            <a:off x="3879246" y="6384241"/>
            <a:ext cx="446288" cy="44400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7" name="Right Triangle 36">
            <a:extLst>
              <a:ext uri="{FF2B5EF4-FFF2-40B4-BE49-F238E27FC236}">
                <a16:creationId xmlns:a16="http://schemas.microsoft.com/office/drawing/2014/main" id="{7511DCEE-71BA-1874-2454-16C03E927A92}"/>
              </a:ext>
            </a:extLst>
          </p:cNvPr>
          <p:cNvSpPr/>
          <p:nvPr/>
        </p:nvSpPr>
        <p:spPr>
          <a:xfrm>
            <a:off x="655484" y="6377128"/>
            <a:ext cx="446288" cy="444002"/>
          </a:xfrm>
          <a:prstGeom prst="rtTriangle">
            <a:avLst/>
          </a:prstGeom>
          <a:solidFill>
            <a:srgbClr val="A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8" name="Right Triangle 37">
            <a:extLst>
              <a:ext uri="{FF2B5EF4-FFF2-40B4-BE49-F238E27FC236}">
                <a16:creationId xmlns:a16="http://schemas.microsoft.com/office/drawing/2014/main" id="{F9514DB8-EC77-A60C-5F8B-CD3D8E2325E1}"/>
              </a:ext>
            </a:extLst>
          </p:cNvPr>
          <p:cNvSpPr/>
          <p:nvPr/>
        </p:nvSpPr>
        <p:spPr>
          <a:xfrm>
            <a:off x="3870310" y="8046860"/>
            <a:ext cx="446288" cy="444002"/>
          </a:xfrm>
          <a:prstGeom prst="rtTriangle">
            <a:avLst/>
          </a:prstGeom>
          <a:solidFill>
            <a:srgbClr val="A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9" name="Right Triangle 38">
            <a:extLst>
              <a:ext uri="{FF2B5EF4-FFF2-40B4-BE49-F238E27FC236}">
                <a16:creationId xmlns:a16="http://schemas.microsoft.com/office/drawing/2014/main" id="{4CCD6744-7D15-0896-C75D-293C1BDC61E8}"/>
              </a:ext>
            </a:extLst>
          </p:cNvPr>
          <p:cNvSpPr/>
          <p:nvPr/>
        </p:nvSpPr>
        <p:spPr>
          <a:xfrm>
            <a:off x="663253" y="8058145"/>
            <a:ext cx="446288" cy="44400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2443463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3B4B3C2-63AC-46C5-A149-BA6CA82A9CC1}"/>
              </a:ext>
            </a:extLst>
          </p:cNvPr>
          <p:cNvGrpSpPr/>
          <p:nvPr/>
        </p:nvGrpSpPr>
        <p:grpSpPr>
          <a:xfrm>
            <a:off x="0" y="8542477"/>
            <a:ext cx="1542520" cy="1542520"/>
            <a:chOff x="0" y="5315481"/>
            <a:chExt cx="1542520" cy="1542520"/>
          </a:xfrm>
          <a:solidFill>
            <a:srgbClr val="000000"/>
          </a:solidFill>
        </p:grpSpPr>
        <p:pic>
          <p:nvPicPr>
            <p:cNvPr id="10" name="Graphic 9">
              <a:extLst>
                <a:ext uri="{FF2B5EF4-FFF2-40B4-BE49-F238E27FC236}">
                  <a16:creationId xmlns:a16="http://schemas.microsoft.com/office/drawing/2014/main" id="{A42E6E07-BA7A-4A41-A0A4-805B599E6BDA}"/>
                </a:ext>
              </a:extLst>
            </p:cNvPr>
            <p:cNvPicPr>
              <a:picLocks noChangeAspect="1"/>
            </p:cNvPicPr>
            <p:nvPr/>
          </p:nvPicPr>
          <p:blipFill>
            <a:blip r:embed="rId3" cstate="print"/>
            <a:stretch>
              <a:fillRect/>
            </a:stretch>
          </p:blipFill>
          <p:spPr>
            <a:xfrm rot="10800000" flipH="1">
              <a:off x="0" y="5315481"/>
              <a:ext cx="1542520" cy="1542520"/>
            </a:xfrm>
            <a:prstGeom prst="rect">
              <a:avLst/>
            </a:prstGeom>
          </p:spPr>
        </p:pic>
        <p:pic>
          <p:nvPicPr>
            <p:cNvPr id="11" name="Graphic 10">
              <a:extLst>
                <a:ext uri="{FF2B5EF4-FFF2-40B4-BE49-F238E27FC236}">
                  <a16:creationId xmlns:a16="http://schemas.microsoft.com/office/drawing/2014/main" id="{28DC971D-7DC3-48E3-BA4C-D3F109A0BE33}"/>
                </a:ext>
              </a:extLst>
            </p:cNvPr>
            <p:cNvPicPr>
              <a:picLocks noChangeAspect="1"/>
            </p:cNvPicPr>
            <p:nvPr/>
          </p:nvPicPr>
          <p:blipFill>
            <a:blip r:embed="rId3" cstate="print"/>
            <a:stretch>
              <a:fillRect/>
            </a:stretch>
          </p:blipFill>
          <p:spPr>
            <a:xfrm rot="10800000" flipH="1">
              <a:off x="882" y="5888491"/>
              <a:ext cx="969509" cy="969509"/>
            </a:xfrm>
            <a:prstGeom prst="rect">
              <a:avLst/>
            </a:prstGeom>
          </p:spPr>
        </p:pic>
      </p:grpSp>
      <p:pic>
        <p:nvPicPr>
          <p:cNvPr id="12" name="Graphic 11">
            <a:extLst>
              <a:ext uri="{FF2B5EF4-FFF2-40B4-BE49-F238E27FC236}">
                <a16:creationId xmlns:a16="http://schemas.microsoft.com/office/drawing/2014/main" id="{521462CE-D1D0-4A36-8BBF-88918CA95D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6338" y="0"/>
            <a:ext cx="1516062"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BBABF178-814A-FD4D-874F-B8057254DE65}"/>
              </a:ext>
            </a:extLst>
          </p:cNvPr>
          <p:cNvSpPr txBox="1"/>
          <p:nvPr/>
        </p:nvSpPr>
        <p:spPr>
          <a:xfrm>
            <a:off x="1191403" y="3901745"/>
            <a:ext cx="2985884" cy="307777"/>
          </a:xfrm>
          <a:prstGeom prst="rect">
            <a:avLst/>
          </a:prstGeom>
          <a:noFill/>
        </p:spPr>
        <p:txBody>
          <a:bodyPr wrap="square">
            <a:spAutoFit/>
          </a:bodyPr>
          <a:lstStyle/>
          <a:p>
            <a:pPr defTabSz="514306">
              <a:defRPr/>
            </a:pPr>
            <a:r>
              <a:rPr lang="en-US" sz="1400" b="1" dirty="0">
                <a:solidFill>
                  <a:srgbClr val="DA1F33"/>
                </a:solidFill>
                <a:latin typeface="Red Hat Display" panose="02010503040201060303" pitchFamily="2" charset="0"/>
              </a:rPr>
              <a:t>15% </a:t>
            </a:r>
            <a:r>
              <a:rPr lang="en-US" sz="1400" dirty="0">
                <a:solidFill>
                  <a:prstClr val="black">
                    <a:lumMod val="75000"/>
                  </a:prstClr>
                </a:solidFill>
                <a:latin typeface="Red Hat Display" panose="02010503040201060303" pitchFamily="2" charset="0"/>
              </a:rPr>
              <a:t>Over Market Value</a:t>
            </a:r>
          </a:p>
        </p:txBody>
      </p:sp>
      <p:grpSp>
        <p:nvGrpSpPr>
          <p:cNvPr id="17" name="Group 16">
            <a:extLst>
              <a:ext uri="{FF2B5EF4-FFF2-40B4-BE49-F238E27FC236}">
                <a16:creationId xmlns:a16="http://schemas.microsoft.com/office/drawing/2014/main" id="{0FF868C3-2517-FF86-A0AE-D9CDA2DFDD1B}"/>
              </a:ext>
            </a:extLst>
          </p:cNvPr>
          <p:cNvGrpSpPr/>
          <p:nvPr/>
        </p:nvGrpSpPr>
        <p:grpSpPr>
          <a:xfrm>
            <a:off x="4041814" y="4313429"/>
            <a:ext cx="582981" cy="337315"/>
            <a:chOff x="8499179" y="2320571"/>
            <a:chExt cx="727599" cy="420991"/>
          </a:xfrm>
        </p:grpSpPr>
        <p:pic>
          <p:nvPicPr>
            <p:cNvPr id="18" name="Graphic 17">
              <a:extLst>
                <a:ext uri="{FF2B5EF4-FFF2-40B4-BE49-F238E27FC236}">
                  <a16:creationId xmlns:a16="http://schemas.microsoft.com/office/drawing/2014/main" id="{9EA0D7F7-6B34-66AE-7E6D-BE91F53E83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9179" y="2320571"/>
              <a:ext cx="322186" cy="420991"/>
            </a:xfrm>
            <a:prstGeom prst="rect">
              <a:avLst/>
            </a:prstGeom>
          </p:spPr>
        </p:pic>
        <p:pic>
          <p:nvPicPr>
            <p:cNvPr id="19" name="Graphic 18">
              <a:extLst>
                <a:ext uri="{FF2B5EF4-FFF2-40B4-BE49-F238E27FC236}">
                  <a16:creationId xmlns:a16="http://schemas.microsoft.com/office/drawing/2014/main" id="{28CFFBE1-B29A-E607-BDBF-588D504863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04592" y="2320571"/>
              <a:ext cx="322186" cy="420991"/>
            </a:xfrm>
            <a:prstGeom prst="rect">
              <a:avLst/>
            </a:prstGeom>
          </p:spPr>
        </p:pic>
      </p:grpSp>
      <p:grpSp>
        <p:nvGrpSpPr>
          <p:cNvPr id="20" name="Group 19">
            <a:extLst>
              <a:ext uri="{FF2B5EF4-FFF2-40B4-BE49-F238E27FC236}">
                <a16:creationId xmlns:a16="http://schemas.microsoft.com/office/drawing/2014/main" id="{757D0EAC-AE52-2E11-69CE-A72BC6ABED68}"/>
              </a:ext>
            </a:extLst>
          </p:cNvPr>
          <p:cNvGrpSpPr/>
          <p:nvPr/>
        </p:nvGrpSpPr>
        <p:grpSpPr>
          <a:xfrm>
            <a:off x="1267070" y="4318120"/>
            <a:ext cx="1588242" cy="343752"/>
            <a:chOff x="3147886" y="2343559"/>
            <a:chExt cx="1732686" cy="375015"/>
          </a:xfrm>
        </p:grpSpPr>
        <p:pic>
          <p:nvPicPr>
            <p:cNvPr id="21" name="Graphic 20">
              <a:extLst>
                <a:ext uri="{FF2B5EF4-FFF2-40B4-BE49-F238E27FC236}">
                  <a16:creationId xmlns:a16="http://schemas.microsoft.com/office/drawing/2014/main" id="{375AD09C-6C77-26E8-AFF3-9F1B3BF26B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47886" y="2343559"/>
              <a:ext cx="375015" cy="375015"/>
            </a:xfrm>
            <a:prstGeom prst="rect">
              <a:avLst/>
            </a:prstGeom>
          </p:spPr>
        </p:pic>
        <p:pic>
          <p:nvPicPr>
            <p:cNvPr id="22" name="Graphic 21">
              <a:extLst>
                <a:ext uri="{FF2B5EF4-FFF2-40B4-BE49-F238E27FC236}">
                  <a16:creationId xmlns:a16="http://schemas.microsoft.com/office/drawing/2014/main" id="{12A6FC03-1154-463D-0ECC-99F1C6AFB3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13886" y="2343559"/>
              <a:ext cx="375015" cy="375015"/>
            </a:xfrm>
            <a:prstGeom prst="rect">
              <a:avLst/>
            </a:prstGeom>
          </p:spPr>
        </p:pic>
        <p:pic>
          <p:nvPicPr>
            <p:cNvPr id="23" name="Graphic 22">
              <a:extLst>
                <a:ext uri="{FF2B5EF4-FFF2-40B4-BE49-F238E27FC236}">
                  <a16:creationId xmlns:a16="http://schemas.microsoft.com/office/drawing/2014/main" id="{5E360AD8-3E28-5D55-D187-ABA51BCC11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66941" y="2343559"/>
              <a:ext cx="375015" cy="375015"/>
            </a:xfrm>
            <a:prstGeom prst="rect">
              <a:avLst/>
            </a:prstGeom>
          </p:spPr>
        </p:pic>
        <p:pic>
          <p:nvPicPr>
            <p:cNvPr id="24" name="Graphic 23">
              <a:extLst>
                <a:ext uri="{FF2B5EF4-FFF2-40B4-BE49-F238E27FC236}">
                  <a16:creationId xmlns:a16="http://schemas.microsoft.com/office/drawing/2014/main" id="{6D49D476-176A-61A5-F248-40A06C1902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05557" y="2343559"/>
              <a:ext cx="375015" cy="375015"/>
            </a:xfrm>
            <a:prstGeom prst="rect">
              <a:avLst/>
            </a:prstGeom>
          </p:spPr>
        </p:pic>
      </p:grpSp>
      <p:sp>
        <p:nvSpPr>
          <p:cNvPr id="25" name="TextBox 24">
            <a:extLst>
              <a:ext uri="{FF2B5EF4-FFF2-40B4-BE49-F238E27FC236}">
                <a16:creationId xmlns:a16="http://schemas.microsoft.com/office/drawing/2014/main" id="{F0CBC483-7214-9D02-22A4-CF569CB7EF75}"/>
              </a:ext>
            </a:extLst>
          </p:cNvPr>
          <p:cNvSpPr txBox="1"/>
          <p:nvPr/>
        </p:nvSpPr>
        <p:spPr>
          <a:xfrm>
            <a:off x="1128837" y="5186193"/>
            <a:ext cx="2985884" cy="307777"/>
          </a:xfrm>
          <a:prstGeom prst="rect">
            <a:avLst/>
          </a:prstGeom>
          <a:noFill/>
        </p:spPr>
        <p:txBody>
          <a:bodyPr wrap="square">
            <a:spAutoFit/>
          </a:bodyPr>
          <a:lstStyle/>
          <a:p>
            <a:pPr defTabSz="514306">
              <a:defRPr/>
            </a:pPr>
            <a:r>
              <a:rPr lang="en-US" sz="1400" b="1" dirty="0">
                <a:solidFill>
                  <a:srgbClr val="8E1420"/>
                </a:solidFill>
                <a:latin typeface="Red Hat Display" panose="02010503040201060303" pitchFamily="2" charset="0"/>
              </a:rPr>
              <a:t>10% </a:t>
            </a:r>
            <a:r>
              <a:rPr lang="en-US" sz="1400" dirty="0">
                <a:solidFill>
                  <a:prstClr val="black">
                    <a:lumMod val="75000"/>
                  </a:prstClr>
                </a:solidFill>
                <a:latin typeface="Red Hat Display" panose="02010503040201060303" pitchFamily="2" charset="0"/>
              </a:rPr>
              <a:t>Over Market Value</a:t>
            </a:r>
          </a:p>
        </p:txBody>
      </p:sp>
      <p:grpSp>
        <p:nvGrpSpPr>
          <p:cNvPr id="26" name="Group 25">
            <a:extLst>
              <a:ext uri="{FF2B5EF4-FFF2-40B4-BE49-F238E27FC236}">
                <a16:creationId xmlns:a16="http://schemas.microsoft.com/office/drawing/2014/main" id="{A0845AEC-FE66-3DB3-7804-E3FEB4EAD3D9}"/>
              </a:ext>
            </a:extLst>
          </p:cNvPr>
          <p:cNvGrpSpPr/>
          <p:nvPr/>
        </p:nvGrpSpPr>
        <p:grpSpPr>
          <a:xfrm>
            <a:off x="4057660" y="5586725"/>
            <a:ext cx="891968" cy="337314"/>
            <a:chOff x="8499179" y="3175073"/>
            <a:chExt cx="1113236" cy="420991"/>
          </a:xfrm>
        </p:grpSpPr>
        <p:pic>
          <p:nvPicPr>
            <p:cNvPr id="27" name="Graphic 26">
              <a:extLst>
                <a:ext uri="{FF2B5EF4-FFF2-40B4-BE49-F238E27FC236}">
                  <a16:creationId xmlns:a16="http://schemas.microsoft.com/office/drawing/2014/main" id="{C921BB01-3149-87E5-75B9-190688392D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9179" y="3175073"/>
              <a:ext cx="322186" cy="420991"/>
            </a:xfrm>
            <a:prstGeom prst="rect">
              <a:avLst/>
            </a:prstGeom>
          </p:spPr>
        </p:pic>
        <p:pic>
          <p:nvPicPr>
            <p:cNvPr id="28" name="Graphic 27">
              <a:extLst>
                <a:ext uri="{FF2B5EF4-FFF2-40B4-BE49-F238E27FC236}">
                  <a16:creationId xmlns:a16="http://schemas.microsoft.com/office/drawing/2014/main" id="{811AB2A6-6DDB-ECEF-9076-9DE16318E7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4592" y="3175073"/>
              <a:ext cx="322186" cy="420991"/>
            </a:xfrm>
            <a:prstGeom prst="rect">
              <a:avLst/>
            </a:prstGeom>
          </p:spPr>
        </p:pic>
        <p:pic>
          <p:nvPicPr>
            <p:cNvPr id="29" name="Graphic 28">
              <a:extLst>
                <a:ext uri="{FF2B5EF4-FFF2-40B4-BE49-F238E27FC236}">
                  <a16:creationId xmlns:a16="http://schemas.microsoft.com/office/drawing/2014/main" id="{811D9DCF-A4A6-FC09-782A-DBDED6C751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90229" y="3175073"/>
              <a:ext cx="322186" cy="420991"/>
            </a:xfrm>
            <a:prstGeom prst="rect">
              <a:avLst/>
            </a:prstGeom>
          </p:spPr>
        </p:pic>
      </p:grpSp>
      <p:grpSp>
        <p:nvGrpSpPr>
          <p:cNvPr id="30" name="Group 29">
            <a:extLst>
              <a:ext uri="{FF2B5EF4-FFF2-40B4-BE49-F238E27FC236}">
                <a16:creationId xmlns:a16="http://schemas.microsoft.com/office/drawing/2014/main" id="{DD7FF02A-1E95-0B4A-EC06-926953E30EA9}"/>
              </a:ext>
            </a:extLst>
          </p:cNvPr>
          <p:cNvGrpSpPr/>
          <p:nvPr/>
        </p:nvGrpSpPr>
        <p:grpSpPr>
          <a:xfrm>
            <a:off x="1285256" y="5593707"/>
            <a:ext cx="1187840" cy="343752"/>
            <a:chOff x="3147887" y="3198061"/>
            <a:chExt cx="1295869" cy="375015"/>
          </a:xfrm>
        </p:grpSpPr>
        <p:pic>
          <p:nvPicPr>
            <p:cNvPr id="31" name="Graphic 30">
              <a:extLst>
                <a:ext uri="{FF2B5EF4-FFF2-40B4-BE49-F238E27FC236}">
                  <a16:creationId xmlns:a16="http://schemas.microsoft.com/office/drawing/2014/main" id="{493CB472-EA67-89A0-C0B4-E803E5C801F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47887" y="3198061"/>
              <a:ext cx="375015" cy="375015"/>
            </a:xfrm>
            <a:prstGeom prst="rect">
              <a:avLst/>
            </a:prstGeom>
          </p:spPr>
        </p:pic>
        <p:pic>
          <p:nvPicPr>
            <p:cNvPr id="32" name="Graphic 31">
              <a:extLst>
                <a:ext uri="{FF2B5EF4-FFF2-40B4-BE49-F238E27FC236}">
                  <a16:creationId xmlns:a16="http://schemas.microsoft.com/office/drawing/2014/main" id="{8F959E46-75CB-1410-588E-F2BACF8F23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13887" y="3198061"/>
              <a:ext cx="375015" cy="375015"/>
            </a:xfrm>
            <a:prstGeom prst="rect">
              <a:avLst/>
            </a:prstGeom>
          </p:spPr>
        </p:pic>
        <p:pic>
          <p:nvPicPr>
            <p:cNvPr id="33" name="Graphic 32">
              <a:extLst>
                <a:ext uri="{FF2B5EF4-FFF2-40B4-BE49-F238E27FC236}">
                  <a16:creationId xmlns:a16="http://schemas.microsoft.com/office/drawing/2014/main" id="{D5CAFAD0-D597-981C-1CB3-513FBB5BEE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68741" y="3198061"/>
              <a:ext cx="375015" cy="375015"/>
            </a:xfrm>
            <a:prstGeom prst="rect">
              <a:avLst/>
            </a:prstGeom>
          </p:spPr>
        </p:pic>
      </p:grpSp>
      <p:sp>
        <p:nvSpPr>
          <p:cNvPr id="34" name="TextBox 33">
            <a:extLst>
              <a:ext uri="{FF2B5EF4-FFF2-40B4-BE49-F238E27FC236}">
                <a16:creationId xmlns:a16="http://schemas.microsoft.com/office/drawing/2014/main" id="{923B8857-AF36-F595-599B-320CABA75348}"/>
              </a:ext>
            </a:extLst>
          </p:cNvPr>
          <p:cNvSpPr txBox="1"/>
          <p:nvPr/>
        </p:nvSpPr>
        <p:spPr>
          <a:xfrm>
            <a:off x="1128838" y="6610568"/>
            <a:ext cx="2985883" cy="307777"/>
          </a:xfrm>
          <a:prstGeom prst="rect">
            <a:avLst/>
          </a:prstGeom>
          <a:noFill/>
        </p:spPr>
        <p:txBody>
          <a:bodyPr wrap="square">
            <a:spAutoFit/>
          </a:bodyPr>
          <a:lstStyle/>
          <a:p>
            <a:pPr defTabSz="514306">
              <a:defRPr/>
            </a:pPr>
            <a:r>
              <a:rPr lang="en-US" sz="1400" b="1" dirty="0">
                <a:solidFill>
                  <a:srgbClr val="F78E20"/>
                </a:solidFill>
                <a:latin typeface="Red Hat Display" panose="02010503040201060303" pitchFamily="2" charset="0"/>
              </a:rPr>
              <a:t>5% </a:t>
            </a:r>
            <a:r>
              <a:rPr lang="en-US" sz="1400" dirty="0">
                <a:solidFill>
                  <a:prstClr val="black">
                    <a:lumMod val="75000"/>
                  </a:prstClr>
                </a:solidFill>
                <a:latin typeface="Red Hat Display" panose="02010503040201060303" pitchFamily="2" charset="0"/>
              </a:rPr>
              <a:t>Over Market Value</a:t>
            </a:r>
          </a:p>
        </p:txBody>
      </p:sp>
      <p:grpSp>
        <p:nvGrpSpPr>
          <p:cNvPr id="35" name="Group 34">
            <a:extLst>
              <a:ext uri="{FF2B5EF4-FFF2-40B4-BE49-F238E27FC236}">
                <a16:creationId xmlns:a16="http://schemas.microsoft.com/office/drawing/2014/main" id="{573CF663-11DA-DF21-47D3-6AFBCC248839}"/>
              </a:ext>
            </a:extLst>
          </p:cNvPr>
          <p:cNvGrpSpPr/>
          <p:nvPr/>
        </p:nvGrpSpPr>
        <p:grpSpPr>
          <a:xfrm>
            <a:off x="3986994" y="6948390"/>
            <a:ext cx="1533712" cy="337314"/>
            <a:chOff x="8499179" y="4040429"/>
            <a:chExt cx="1914175" cy="420991"/>
          </a:xfrm>
        </p:grpSpPr>
        <p:pic>
          <p:nvPicPr>
            <p:cNvPr id="36" name="Graphic 35">
              <a:extLst>
                <a:ext uri="{FF2B5EF4-FFF2-40B4-BE49-F238E27FC236}">
                  <a16:creationId xmlns:a16="http://schemas.microsoft.com/office/drawing/2014/main" id="{47494E53-72F5-100F-A72F-AB2E7E8FFE5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99179" y="4040429"/>
              <a:ext cx="322186" cy="420991"/>
            </a:xfrm>
            <a:prstGeom prst="rect">
              <a:avLst/>
            </a:prstGeom>
          </p:spPr>
        </p:pic>
        <p:pic>
          <p:nvPicPr>
            <p:cNvPr id="37" name="Graphic 36">
              <a:extLst>
                <a:ext uri="{FF2B5EF4-FFF2-40B4-BE49-F238E27FC236}">
                  <a16:creationId xmlns:a16="http://schemas.microsoft.com/office/drawing/2014/main" id="{6EA26757-E806-313E-B3B5-346D02C4203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04592" y="4040429"/>
              <a:ext cx="322186" cy="420991"/>
            </a:xfrm>
            <a:prstGeom prst="rect">
              <a:avLst/>
            </a:prstGeom>
          </p:spPr>
        </p:pic>
        <p:pic>
          <p:nvPicPr>
            <p:cNvPr id="38" name="Graphic 37">
              <a:extLst>
                <a:ext uri="{FF2B5EF4-FFF2-40B4-BE49-F238E27FC236}">
                  <a16:creationId xmlns:a16="http://schemas.microsoft.com/office/drawing/2014/main" id="{36F84117-E1F3-7430-C1C8-4CF2B39ED82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00117" y="4040429"/>
              <a:ext cx="322186" cy="420991"/>
            </a:xfrm>
            <a:prstGeom prst="rect">
              <a:avLst/>
            </a:prstGeom>
          </p:spPr>
        </p:pic>
        <p:pic>
          <p:nvPicPr>
            <p:cNvPr id="39" name="Graphic 38">
              <a:extLst>
                <a:ext uri="{FF2B5EF4-FFF2-40B4-BE49-F238E27FC236}">
                  <a16:creationId xmlns:a16="http://schemas.microsoft.com/office/drawing/2014/main" id="{754D8DF9-9BF5-EE96-D839-761704E0C7F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695642" y="4040429"/>
              <a:ext cx="322186" cy="420991"/>
            </a:xfrm>
            <a:prstGeom prst="rect">
              <a:avLst/>
            </a:prstGeom>
          </p:spPr>
        </p:pic>
        <p:pic>
          <p:nvPicPr>
            <p:cNvPr id="40" name="Graphic 39">
              <a:extLst>
                <a:ext uri="{FF2B5EF4-FFF2-40B4-BE49-F238E27FC236}">
                  <a16:creationId xmlns:a16="http://schemas.microsoft.com/office/drawing/2014/main" id="{4841D64D-0660-A8E1-6916-F0393B60540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091168" y="4040429"/>
              <a:ext cx="322186" cy="420991"/>
            </a:xfrm>
            <a:prstGeom prst="rect">
              <a:avLst/>
            </a:prstGeom>
          </p:spPr>
        </p:pic>
      </p:grpSp>
      <p:grpSp>
        <p:nvGrpSpPr>
          <p:cNvPr id="41" name="Group 40">
            <a:extLst>
              <a:ext uri="{FF2B5EF4-FFF2-40B4-BE49-F238E27FC236}">
                <a16:creationId xmlns:a16="http://schemas.microsoft.com/office/drawing/2014/main" id="{4D5E9BAC-EC1C-E681-DF43-51382490EFA4}"/>
              </a:ext>
            </a:extLst>
          </p:cNvPr>
          <p:cNvGrpSpPr/>
          <p:nvPr/>
        </p:nvGrpSpPr>
        <p:grpSpPr>
          <a:xfrm>
            <a:off x="1309346" y="6970096"/>
            <a:ext cx="769751" cy="343752"/>
            <a:chOff x="3147887" y="4063417"/>
            <a:chExt cx="839757" cy="375015"/>
          </a:xfrm>
        </p:grpSpPr>
        <p:pic>
          <p:nvPicPr>
            <p:cNvPr id="42" name="Graphic 41">
              <a:extLst>
                <a:ext uri="{FF2B5EF4-FFF2-40B4-BE49-F238E27FC236}">
                  <a16:creationId xmlns:a16="http://schemas.microsoft.com/office/drawing/2014/main" id="{97BF1C83-DB09-7C98-BA22-9010D39C2C8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147887" y="4063417"/>
              <a:ext cx="375015" cy="375015"/>
            </a:xfrm>
            <a:prstGeom prst="rect">
              <a:avLst/>
            </a:prstGeom>
          </p:spPr>
        </p:pic>
        <p:pic>
          <p:nvPicPr>
            <p:cNvPr id="43" name="Graphic 42">
              <a:extLst>
                <a:ext uri="{FF2B5EF4-FFF2-40B4-BE49-F238E27FC236}">
                  <a16:creationId xmlns:a16="http://schemas.microsoft.com/office/drawing/2014/main" id="{2278A365-6526-D789-0428-578E087BC3A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612629" y="4063417"/>
              <a:ext cx="375015" cy="375015"/>
            </a:xfrm>
            <a:prstGeom prst="rect">
              <a:avLst/>
            </a:prstGeom>
          </p:spPr>
        </p:pic>
      </p:grpSp>
      <p:sp>
        <p:nvSpPr>
          <p:cNvPr id="44" name="TextBox 43">
            <a:extLst>
              <a:ext uri="{FF2B5EF4-FFF2-40B4-BE49-F238E27FC236}">
                <a16:creationId xmlns:a16="http://schemas.microsoft.com/office/drawing/2014/main" id="{6A515812-C996-85AA-CE97-C39B651E4255}"/>
              </a:ext>
            </a:extLst>
          </p:cNvPr>
          <p:cNvSpPr txBox="1"/>
          <p:nvPr/>
        </p:nvSpPr>
        <p:spPr>
          <a:xfrm>
            <a:off x="1098167" y="7898617"/>
            <a:ext cx="2749858" cy="307777"/>
          </a:xfrm>
          <a:prstGeom prst="rect">
            <a:avLst/>
          </a:prstGeom>
          <a:noFill/>
        </p:spPr>
        <p:txBody>
          <a:bodyPr wrap="square">
            <a:spAutoFit/>
          </a:bodyPr>
          <a:lstStyle/>
          <a:p>
            <a:pPr defTabSz="514306">
              <a:defRPr/>
            </a:pPr>
            <a:r>
              <a:rPr lang="en-US" sz="1400" b="1" dirty="0">
                <a:solidFill>
                  <a:srgbClr val="3EB3E6"/>
                </a:solidFill>
                <a:latin typeface="Red Hat Display" panose="02010503040201060303" pitchFamily="2" charset="0"/>
              </a:rPr>
              <a:t>Current </a:t>
            </a:r>
            <a:r>
              <a:rPr lang="en-US" sz="1400" dirty="0">
                <a:solidFill>
                  <a:prstClr val="black">
                    <a:lumMod val="75000"/>
                  </a:prstClr>
                </a:solidFill>
                <a:latin typeface="Red Hat Display" panose="02010503040201060303" pitchFamily="2" charset="0"/>
              </a:rPr>
              <a:t>Market Value</a:t>
            </a:r>
          </a:p>
        </p:txBody>
      </p:sp>
      <p:pic>
        <p:nvPicPr>
          <p:cNvPr id="45" name="Graphic 44">
            <a:extLst>
              <a:ext uri="{FF2B5EF4-FFF2-40B4-BE49-F238E27FC236}">
                <a16:creationId xmlns:a16="http://schemas.microsoft.com/office/drawing/2014/main" id="{E693CE30-1004-A0CA-CC80-0AB600AC5BC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98769" y="8323007"/>
            <a:ext cx="343752" cy="343752"/>
          </a:xfrm>
          <a:prstGeom prst="rect">
            <a:avLst/>
          </a:prstGeom>
        </p:spPr>
      </p:pic>
      <p:grpSp>
        <p:nvGrpSpPr>
          <p:cNvPr id="46" name="Group 45">
            <a:extLst>
              <a:ext uri="{FF2B5EF4-FFF2-40B4-BE49-F238E27FC236}">
                <a16:creationId xmlns:a16="http://schemas.microsoft.com/office/drawing/2014/main" id="{AAC5F6D5-7C5D-8CE5-C69B-C5E3D0B34BB8}"/>
              </a:ext>
            </a:extLst>
          </p:cNvPr>
          <p:cNvGrpSpPr/>
          <p:nvPr/>
        </p:nvGrpSpPr>
        <p:grpSpPr>
          <a:xfrm>
            <a:off x="3986994" y="8246257"/>
            <a:ext cx="1533712" cy="741861"/>
            <a:chOff x="8499179" y="4706363"/>
            <a:chExt cx="1914175" cy="925891"/>
          </a:xfrm>
        </p:grpSpPr>
        <p:pic>
          <p:nvPicPr>
            <p:cNvPr id="47" name="Graphic 46">
              <a:extLst>
                <a:ext uri="{FF2B5EF4-FFF2-40B4-BE49-F238E27FC236}">
                  <a16:creationId xmlns:a16="http://schemas.microsoft.com/office/drawing/2014/main" id="{31FCF3F8-073B-7DBE-DCE5-FE097CE0A09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499179" y="4706363"/>
              <a:ext cx="322186" cy="420991"/>
            </a:xfrm>
            <a:prstGeom prst="rect">
              <a:avLst/>
            </a:prstGeom>
          </p:spPr>
        </p:pic>
        <p:pic>
          <p:nvPicPr>
            <p:cNvPr id="48" name="Graphic 47">
              <a:extLst>
                <a:ext uri="{FF2B5EF4-FFF2-40B4-BE49-F238E27FC236}">
                  <a16:creationId xmlns:a16="http://schemas.microsoft.com/office/drawing/2014/main" id="{B1585CBA-FA45-0C64-5165-1F712407A80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904592" y="4706363"/>
              <a:ext cx="322186" cy="420991"/>
            </a:xfrm>
            <a:prstGeom prst="rect">
              <a:avLst/>
            </a:prstGeom>
          </p:spPr>
        </p:pic>
        <p:pic>
          <p:nvPicPr>
            <p:cNvPr id="49" name="Graphic 48">
              <a:extLst>
                <a:ext uri="{FF2B5EF4-FFF2-40B4-BE49-F238E27FC236}">
                  <a16:creationId xmlns:a16="http://schemas.microsoft.com/office/drawing/2014/main" id="{4DD8253B-75E2-0652-258D-D70FA1A9B90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300117" y="4706363"/>
              <a:ext cx="322186" cy="420991"/>
            </a:xfrm>
            <a:prstGeom prst="rect">
              <a:avLst/>
            </a:prstGeom>
          </p:spPr>
        </p:pic>
        <p:pic>
          <p:nvPicPr>
            <p:cNvPr id="50" name="Graphic 49">
              <a:extLst>
                <a:ext uri="{FF2B5EF4-FFF2-40B4-BE49-F238E27FC236}">
                  <a16:creationId xmlns:a16="http://schemas.microsoft.com/office/drawing/2014/main" id="{7EA5E68E-B258-1D36-410A-ADB477C69ED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695642" y="4706363"/>
              <a:ext cx="322186" cy="420991"/>
            </a:xfrm>
            <a:prstGeom prst="rect">
              <a:avLst/>
            </a:prstGeom>
          </p:spPr>
        </p:pic>
        <p:pic>
          <p:nvPicPr>
            <p:cNvPr id="51" name="Graphic 50">
              <a:extLst>
                <a:ext uri="{FF2B5EF4-FFF2-40B4-BE49-F238E27FC236}">
                  <a16:creationId xmlns:a16="http://schemas.microsoft.com/office/drawing/2014/main" id="{1387D799-7021-C2F8-FC66-3E25CF2B1A2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091168" y="4706363"/>
              <a:ext cx="322186" cy="420991"/>
            </a:xfrm>
            <a:prstGeom prst="rect">
              <a:avLst/>
            </a:prstGeom>
          </p:spPr>
        </p:pic>
        <p:pic>
          <p:nvPicPr>
            <p:cNvPr id="52" name="Graphic 51">
              <a:extLst>
                <a:ext uri="{FF2B5EF4-FFF2-40B4-BE49-F238E27FC236}">
                  <a16:creationId xmlns:a16="http://schemas.microsoft.com/office/drawing/2014/main" id="{6D52FDBC-5A77-FD42-46B6-BE5858BB89A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499179" y="5211263"/>
              <a:ext cx="322186" cy="420991"/>
            </a:xfrm>
            <a:prstGeom prst="rect">
              <a:avLst/>
            </a:prstGeom>
          </p:spPr>
        </p:pic>
        <p:pic>
          <p:nvPicPr>
            <p:cNvPr id="53" name="Graphic 52">
              <a:extLst>
                <a:ext uri="{FF2B5EF4-FFF2-40B4-BE49-F238E27FC236}">
                  <a16:creationId xmlns:a16="http://schemas.microsoft.com/office/drawing/2014/main" id="{3F9B314A-AEC7-BB7A-EA08-1BE7F5F66D7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904592" y="5211263"/>
              <a:ext cx="322186" cy="420991"/>
            </a:xfrm>
            <a:prstGeom prst="rect">
              <a:avLst/>
            </a:prstGeom>
          </p:spPr>
        </p:pic>
        <p:pic>
          <p:nvPicPr>
            <p:cNvPr id="54" name="Graphic 53">
              <a:extLst>
                <a:ext uri="{FF2B5EF4-FFF2-40B4-BE49-F238E27FC236}">
                  <a16:creationId xmlns:a16="http://schemas.microsoft.com/office/drawing/2014/main" id="{D14D75D8-5E96-5A93-673D-7BBBD901D7F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300117" y="5211263"/>
              <a:ext cx="322186" cy="420991"/>
            </a:xfrm>
            <a:prstGeom prst="rect">
              <a:avLst/>
            </a:prstGeom>
          </p:spPr>
        </p:pic>
        <p:pic>
          <p:nvPicPr>
            <p:cNvPr id="55" name="Graphic 54">
              <a:extLst>
                <a:ext uri="{FF2B5EF4-FFF2-40B4-BE49-F238E27FC236}">
                  <a16:creationId xmlns:a16="http://schemas.microsoft.com/office/drawing/2014/main" id="{A52CA18A-147F-993F-239D-E34166B6D4D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695642" y="5211263"/>
              <a:ext cx="322186" cy="420991"/>
            </a:xfrm>
            <a:prstGeom prst="rect">
              <a:avLst/>
            </a:prstGeom>
          </p:spPr>
        </p:pic>
      </p:grpSp>
      <p:sp>
        <p:nvSpPr>
          <p:cNvPr id="56" name="TextBox 55">
            <a:extLst>
              <a:ext uri="{FF2B5EF4-FFF2-40B4-BE49-F238E27FC236}">
                <a16:creationId xmlns:a16="http://schemas.microsoft.com/office/drawing/2014/main" id="{7A98A4DC-B768-8580-8AE8-06DF686CA0EA}"/>
              </a:ext>
            </a:extLst>
          </p:cNvPr>
          <p:cNvSpPr txBox="1"/>
          <p:nvPr/>
        </p:nvSpPr>
        <p:spPr>
          <a:xfrm>
            <a:off x="1128837" y="1379885"/>
            <a:ext cx="5475163" cy="1727845"/>
          </a:xfrm>
          <a:prstGeom prst="rect">
            <a:avLst/>
          </a:prstGeom>
          <a:noFill/>
        </p:spPr>
        <p:txBody>
          <a:bodyPr wrap="square">
            <a:spAutoFit/>
          </a:bodyPr>
          <a:lstStyle/>
          <a:p>
            <a:pPr defTabSz="514306">
              <a:lnSpc>
                <a:spcPct val="80000"/>
              </a:lnSpc>
              <a:defRPr/>
            </a:pPr>
            <a:r>
              <a:rPr lang="en-US" b="1" dirty="0">
                <a:solidFill>
                  <a:srgbClr val="C00000"/>
                </a:solidFill>
                <a:latin typeface="Red Hat Display" panose="020B0604020202020204" charset="0"/>
              </a:rPr>
              <a:t>Pricing Right</a:t>
            </a:r>
          </a:p>
          <a:p>
            <a:pPr defTabSz="514306">
              <a:defRPr/>
            </a:pPr>
            <a:endParaRPr lang="en-US" sz="788" b="1" dirty="0">
              <a:solidFill>
                <a:srgbClr val="0A3079"/>
              </a:solidFill>
              <a:latin typeface="Red Hat Display" panose="020B0604020202020204" charset="0"/>
            </a:endParaRPr>
          </a:p>
          <a:p>
            <a:pPr defTabSz="514306">
              <a:defRPr/>
            </a:pPr>
            <a:r>
              <a:rPr lang="en-US" sz="1400" dirty="0">
                <a:solidFill>
                  <a:prstClr val="black">
                    <a:lumMod val="75000"/>
                  </a:prstClr>
                </a:solidFill>
                <a:latin typeface="Red Hat Display" panose="02010503040201060303" pitchFamily="2" charset="0"/>
              </a:rPr>
              <a:t>While you and your agent will set your home’s asking price, the buyer will set the sales price. If you price your home too high, you will miss out on potential buyers. Pricing your property at fair market value, from the start, will generate the most activity from real estate agents and home buyers. The price must attract enough attention to result in showings and offers.</a:t>
            </a:r>
          </a:p>
        </p:txBody>
      </p:sp>
      <p:sp>
        <p:nvSpPr>
          <p:cNvPr id="58" name="Текст 7">
            <a:extLst>
              <a:ext uri="{FF2B5EF4-FFF2-40B4-BE49-F238E27FC236}">
                <a16:creationId xmlns:a16="http://schemas.microsoft.com/office/drawing/2014/main" id="{B6C68EFD-5794-0A12-7BEF-CBAFE9C279C9}"/>
              </a:ext>
            </a:extLst>
          </p:cNvPr>
          <p:cNvSpPr txBox="1">
            <a:spLocks/>
          </p:cNvSpPr>
          <p:nvPr/>
        </p:nvSpPr>
        <p:spPr>
          <a:xfrm>
            <a:off x="182226" y="466574"/>
            <a:ext cx="5565085" cy="496128"/>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12">
              <a:lnSpc>
                <a:spcPct val="80000"/>
              </a:lnSpc>
              <a:spcBef>
                <a:spcPts val="0"/>
              </a:spcBef>
              <a:buSzPct val="100000"/>
              <a:defRPr/>
            </a:pPr>
            <a:r>
              <a:rPr lang="en-US" sz="3600" dirty="0">
                <a:solidFill>
                  <a:schemeClr val="tx1"/>
                </a:solidFill>
                <a:latin typeface="Red Hat Display" panose="02010503040201060303" pitchFamily="2" charset="77"/>
              </a:rPr>
              <a:t>Pricing </a:t>
            </a:r>
            <a:r>
              <a:rPr lang="en-US" sz="3600" b="0" dirty="0">
                <a:solidFill>
                  <a:schemeClr val="tx1"/>
                </a:solidFill>
                <a:latin typeface="Red Hat Display" panose="02010503040201060303" pitchFamily="2" charset="77"/>
              </a:rPr>
              <a:t> Strategy</a:t>
            </a:r>
          </a:p>
        </p:txBody>
      </p:sp>
      <p:cxnSp>
        <p:nvCxnSpPr>
          <p:cNvPr id="59" name="Straight Connector 58">
            <a:extLst>
              <a:ext uri="{FF2B5EF4-FFF2-40B4-BE49-F238E27FC236}">
                <a16:creationId xmlns:a16="http://schemas.microsoft.com/office/drawing/2014/main" id="{19734D17-08E4-7530-C477-D8679C0CF7EF}"/>
              </a:ext>
            </a:extLst>
          </p:cNvPr>
          <p:cNvCxnSpPr>
            <a:cxnSpLocks/>
          </p:cNvCxnSpPr>
          <p:nvPr/>
        </p:nvCxnSpPr>
        <p:spPr>
          <a:xfrm flipH="1">
            <a:off x="279400" y="3201802"/>
            <a:ext cx="70993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E0F7D40B-FDCB-B267-3DAF-65535174D305}"/>
              </a:ext>
            </a:extLst>
          </p:cNvPr>
          <p:cNvSpPr txBox="1"/>
          <p:nvPr/>
        </p:nvSpPr>
        <p:spPr>
          <a:xfrm>
            <a:off x="1128838" y="3484104"/>
            <a:ext cx="4293341" cy="322396"/>
          </a:xfrm>
          <a:prstGeom prst="rect">
            <a:avLst/>
          </a:prstGeom>
          <a:noFill/>
        </p:spPr>
        <p:txBody>
          <a:bodyPr wrap="square">
            <a:spAutoFit/>
          </a:bodyPr>
          <a:lstStyle/>
          <a:p>
            <a:pPr defTabSz="514306">
              <a:lnSpc>
                <a:spcPct val="80000"/>
              </a:lnSpc>
              <a:defRPr/>
            </a:pPr>
            <a:r>
              <a:rPr lang="en-US" b="1" dirty="0">
                <a:latin typeface="Red Hat Display" panose="020B0604020202020204" charset="0"/>
              </a:rPr>
              <a:t>Asking Price:</a:t>
            </a:r>
            <a:endParaRPr lang="en-US" dirty="0">
              <a:latin typeface="Red Hat Display" panose="02010503040201060303" pitchFamily="2" charset="0"/>
            </a:endParaRPr>
          </a:p>
        </p:txBody>
      </p:sp>
      <p:sp>
        <p:nvSpPr>
          <p:cNvPr id="62" name="TextBox 61">
            <a:extLst>
              <a:ext uri="{FF2B5EF4-FFF2-40B4-BE49-F238E27FC236}">
                <a16:creationId xmlns:a16="http://schemas.microsoft.com/office/drawing/2014/main" id="{01278CE8-E52B-6017-06CD-A250661A2CFF}"/>
              </a:ext>
            </a:extLst>
          </p:cNvPr>
          <p:cNvSpPr txBox="1"/>
          <p:nvPr/>
        </p:nvSpPr>
        <p:spPr>
          <a:xfrm>
            <a:off x="3866723" y="3484104"/>
            <a:ext cx="4293341" cy="322396"/>
          </a:xfrm>
          <a:prstGeom prst="rect">
            <a:avLst/>
          </a:prstGeom>
          <a:noFill/>
        </p:spPr>
        <p:txBody>
          <a:bodyPr wrap="square">
            <a:spAutoFit/>
          </a:bodyPr>
          <a:lstStyle/>
          <a:p>
            <a:pPr defTabSz="514306">
              <a:lnSpc>
                <a:spcPct val="80000"/>
              </a:lnSpc>
              <a:defRPr/>
            </a:pPr>
            <a:r>
              <a:rPr lang="en-US" b="1" dirty="0">
                <a:latin typeface="Red Hat Display" panose="020B0604020202020204" charset="0"/>
              </a:rPr>
              <a:t>Property Appeals to:</a:t>
            </a:r>
            <a:endParaRPr lang="en-US" dirty="0">
              <a:latin typeface="Red Hat Display" panose="02010503040201060303" pitchFamily="2" charset="0"/>
            </a:endParaRPr>
          </a:p>
        </p:txBody>
      </p:sp>
      <p:sp>
        <p:nvSpPr>
          <p:cNvPr id="63" name="TextBox 62">
            <a:extLst>
              <a:ext uri="{FF2B5EF4-FFF2-40B4-BE49-F238E27FC236}">
                <a16:creationId xmlns:a16="http://schemas.microsoft.com/office/drawing/2014/main" id="{9512A55A-5BA8-92C1-7253-556241B31F1E}"/>
              </a:ext>
            </a:extLst>
          </p:cNvPr>
          <p:cNvSpPr txBox="1"/>
          <p:nvPr/>
        </p:nvSpPr>
        <p:spPr>
          <a:xfrm>
            <a:off x="3902533" y="3836378"/>
            <a:ext cx="3236346" cy="307777"/>
          </a:xfrm>
          <a:prstGeom prst="rect">
            <a:avLst/>
          </a:prstGeom>
          <a:noFill/>
        </p:spPr>
        <p:txBody>
          <a:bodyPr wrap="square">
            <a:spAutoFit/>
          </a:bodyPr>
          <a:lstStyle/>
          <a:p>
            <a:pPr defTabSz="514306">
              <a:defRPr/>
            </a:pPr>
            <a:r>
              <a:rPr lang="en-US" sz="1400" b="1" dirty="0">
                <a:solidFill>
                  <a:srgbClr val="DA1F33"/>
                </a:solidFill>
                <a:latin typeface="Red Hat Display" panose="02010503040201060303" pitchFamily="2" charset="0"/>
              </a:rPr>
              <a:t>20% </a:t>
            </a:r>
            <a:r>
              <a:rPr lang="en-US" sz="1400" dirty="0">
                <a:solidFill>
                  <a:prstClr val="black">
                    <a:lumMod val="75000"/>
                  </a:prstClr>
                </a:solidFill>
                <a:latin typeface="Red Hat Display" panose="02010503040201060303" pitchFamily="2" charset="0"/>
              </a:rPr>
              <a:t>of Buyers</a:t>
            </a:r>
          </a:p>
        </p:txBody>
      </p:sp>
      <p:grpSp>
        <p:nvGrpSpPr>
          <p:cNvPr id="64" name="Group 63">
            <a:extLst>
              <a:ext uri="{FF2B5EF4-FFF2-40B4-BE49-F238E27FC236}">
                <a16:creationId xmlns:a16="http://schemas.microsoft.com/office/drawing/2014/main" id="{FDD79968-AEC1-49B4-2979-CF4556A4BD63}"/>
              </a:ext>
            </a:extLst>
          </p:cNvPr>
          <p:cNvGrpSpPr/>
          <p:nvPr/>
        </p:nvGrpSpPr>
        <p:grpSpPr>
          <a:xfrm>
            <a:off x="279400" y="5057466"/>
            <a:ext cx="7226299" cy="2703742"/>
            <a:chOff x="148773" y="4999904"/>
            <a:chExt cx="5021769" cy="2322451"/>
          </a:xfrm>
        </p:grpSpPr>
        <p:cxnSp>
          <p:nvCxnSpPr>
            <p:cNvPr id="65" name="Straight Connector 64">
              <a:extLst>
                <a:ext uri="{FF2B5EF4-FFF2-40B4-BE49-F238E27FC236}">
                  <a16:creationId xmlns:a16="http://schemas.microsoft.com/office/drawing/2014/main" id="{4AED61DB-ECFB-AB7C-44D0-88634EC16BD8}"/>
                </a:ext>
              </a:extLst>
            </p:cNvPr>
            <p:cNvCxnSpPr>
              <a:cxnSpLocks/>
            </p:cNvCxnSpPr>
            <p:nvPr/>
          </p:nvCxnSpPr>
          <p:spPr>
            <a:xfrm flipH="1">
              <a:off x="148773" y="4999904"/>
              <a:ext cx="5021769"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8ADFCD2-0E0D-57DB-76C9-2187CA468B96}"/>
                </a:ext>
              </a:extLst>
            </p:cNvPr>
            <p:cNvCxnSpPr>
              <a:cxnSpLocks/>
            </p:cNvCxnSpPr>
            <p:nvPr/>
          </p:nvCxnSpPr>
          <p:spPr>
            <a:xfrm flipH="1">
              <a:off x="148773" y="6092726"/>
              <a:ext cx="5021769"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D1C89C6-8828-6136-C73E-3C4EF5EF6FA1}"/>
                </a:ext>
              </a:extLst>
            </p:cNvPr>
            <p:cNvCxnSpPr>
              <a:cxnSpLocks/>
            </p:cNvCxnSpPr>
            <p:nvPr/>
          </p:nvCxnSpPr>
          <p:spPr>
            <a:xfrm flipH="1">
              <a:off x="148773" y="7322355"/>
              <a:ext cx="5021769"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99E87324-5FE4-E663-C163-CCE03C2D7F4C}"/>
              </a:ext>
            </a:extLst>
          </p:cNvPr>
          <p:cNvSpPr txBox="1"/>
          <p:nvPr/>
        </p:nvSpPr>
        <p:spPr>
          <a:xfrm>
            <a:off x="3883226" y="7865595"/>
            <a:ext cx="3236346" cy="307777"/>
          </a:xfrm>
          <a:prstGeom prst="rect">
            <a:avLst/>
          </a:prstGeom>
          <a:noFill/>
        </p:spPr>
        <p:txBody>
          <a:bodyPr wrap="square">
            <a:spAutoFit/>
          </a:bodyPr>
          <a:lstStyle/>
          <a:p>
            <a:pPr defTabSz="514306">
              <a:defRPr/>
            </a:pPr>
            <a:r>
              <a:rPr lang="en-US" sz="1400" b="1" dirty="0">
                <a:solidFill>
                  <a:srgbClr val="3EB3E6"/>
                </a:solidFill>
                <a:latin typeface="Red Hat Display" panose="02010503040201060303" pitchFamily="2" charset="0"/>
              </a:rPr>
              <a:t>95% </a:t>
            </a:r>
            <a:r>
              <a:rPr lang="en-US" sz="1400" dirty="0">
                <a:solidFill>
                  <a:prstClr val="black">
                    <a:lumMod val="75000"/>
                  </a:prstClr>
                </a:solidFill>
                <a:latin typeface="Red Hat Display" panose="02010503040201060303" pitchFamily="2" charset="0"/>
              </a:rPr>
              <a:t>of Buyers</a:t>
            </a:r>
          </a:p>
        </p:txBody>
      </p:sp>
      <p:sp>
        <p:nvSpPr>
          <p:cNvPr id="73" name="TextBox 72">
            <a:extLst>
              <a:ext uri="{FF2B5EF4-FFF2-40B4-BE49-F238E27FC236}">
                <a16:creationId xmlns:a16="http://schemas.microsoft.com/office/drawing/2014/main" id="{D76F1248-0C69-6BD4-F316-FDAC1A6F6D54}"/>
              </a:ext>
            </a:extLst>
          </p:cNvPr>
          <p:cNvSpPr txBox="1"/>
          <p:nvPr/>
        </p:nvSpPr>
        <p:spPr>
          <a:xfrm>
            <a:off x="3902535" y="6597452"/>
            <a:ext cx="3236344" cy="307777"/>
          </a:xfrm>
          <a:prstGeom prst="rect">
            <a:avLst/>
          </a:prstGeom>
          <a:noFill/>
        </p:spPr>
        <p:txBody>
          <a:bodyPr wrap="square">
            <a:spAutoFit/>
          </a:bodyPr>
          <a:lstStyle/>
          <a:p>
            <a:pPr defTabSz="514306">
              <a:defRPr/>
            </a:pPr>
            <a:r>
              <a:rPr lang="en-US" sz="1400" b="1" dirty="0">
                <a:solidFill>
                  <a:srgbClr val="F78E20"/>
                </a:solidFill>
                <a:latin typeface="Red Hat Display" panose="02010503040201060303" pitchFamily="2" charset="0"/>
              </a:rPr>
              <a:t>50% </a:t>
            </a:r>
            <a:r>
              <a:rPr lang="en-US" sz="1400" dirty="0">
                <a:solidFill>
                  <a:prstClr val="black">
                    <a:lumMod val="75000"/>
                  </a:prstClr>
                </a:solidFill>
                <a:latin typeface="Red Hat Display" panose="02010503040201060303" pitchFamily="2" charset="0"/>
              </a:rPr>
              <a:t>of Buyers</a:t>
            </a:r>
          </a:p>
        </p:txBody>
      </p:sp>
      <p:sp>
        <p:nvSpPr>
          <p:cNvPr id="74" name="TextBox 73">
            <a:extLst>
              <a:ext uri="{FF2B5EF4-FFF2-40B4-BE49-F238E27FC236}">
                <a16:creationId xmlns:a16="http://schemas.microsoft.com/office/drawing/2014/main" id="{44DC4224-58F3-C28C-BD79-F8192BBF26C1}"/>
              </a:ext>
            </a:extLst>
          </p:cNvPr>
          <p:cNvSpPr txBox="1"/>
          <p:nvPr/>
        </p:nvSpPr>
        <p:spPr>
          <a:xfrm>
            <a:off x="3929437" y="5168707"/>
            <a:ext cx="3236346" cy="307777"/>
          </a:xfrm>
          <a:prstGeom prst="rect">
            <a:avLst/>
          </a:prstGeom>
          <a:noFill/>
        </p:spPr>
        <p:txBody>
          <a:bodyPr wrap="square">
            <a:spAutoFit/>
          </a:bodyPr>
          <a:lstStyle/>
          <a:p>
            <a:pPr defTabSz="514306">
              <a:defRPr/>
            </a:pPr>
            <a:r>
              <a:rPr lang="en-US" sz="1400" b="1" dirty="0">
                <a:solidFill>
                  <a:srgbClr val="8E1420"/>
                </a:solidFill>
                <a:latin typeface="Red Hat Display" panose="02010503040201060303" pitchFamily="2" charset="0"/>
              </a:rPr>
              <a:t>30% </a:t>
            </a:r>
            <a:r>
              <a:rPr lang="en-US" sz="1400" dirty="0">
                <a:solidFill>
                  <a:prstClr val="black">
                    <a:lumMod val="75000"/>
                  </a:prstClr>
                </a:solidFill>
                <a:latin typeface="Red Hat Display" panose="02010503040201060303" pitchFamily="2" charset="0"/>
              </a:rPr>
              <a:t>of Buyers</a:t>
            </a:r>
          </a:p>
        </p:txBody>
      </p:sp>
    </p:spTree>
    <p:extLst>
      <p:ext uri="{BB962C8B-B14F-4D97-AF65-F5344CB8AC3E}">
        <p14:creationId xmlns:p14="http://schemas.microsoft.com/office/powerpoint/2010/main" val="67641485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DF55C7E-7057-4362-9BE3-DF5C29E413C4}"/>
              </a:ext>
            </a:extLst>
          </p:cNvPr>
          <p:cNvPicPr>
            <a:picLocks noChangeAspect="1"/>
          </p:cNvPicPr>
          <p:nvPr/>
        </p:nvPicPr>
        <p:blipFill>
          <a:blip r:embed="rId3" cstate="print"/>
          <a:stretch>
            <a:fillRect/>
          </a:stretch>
        </p:blipFill>
        <p:spPr>
          <a:xfrm rot="10800000" flipH="1">
            <a:off x="0" y="8574473"/>
            <a:ext cx="1542520" cy="1542520"/>
          </a:xfrm>
          <a:prstGeom prst="rect">
            <a:avLst/>
          </a:prstGeom>
        </p:spPr>
      </p:pic>
      <p:pic>
        <p:nvPicPr>
          <p:cNvPr id="10" name="Graphic 9">
            <a:extLst>
              <a:ext uri="{FF2B5EF4-FFF2-40B4-BE49-F238E27FC236}">
                <a16:creationId xmlns:a16="http://schemas.microsoft.com/office/drawing/2014/main" id="{0E651A1C-6FDC-49AF-A746-910501EAFD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6338" y="0"/>
            <a:ext cx="1516062"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1A44D7AD-90E2-4981-A6E0-A5353A1E9C27}"/>
              </a:ext>
            </a:extLst>
          </p:cNvPr>
          <p:cNvSpPr/>
          <p:nvPr/>
        </p:nvSpPr>
        <p:spPr bwMode="auto">
          <a:xfrm>
            <a:off x="1155700" y="1912983"/>
            <a:ext cx="5453062"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Red Hat Display" panose="02010503040201060303" pitchFamily="2" charset="0"/>
            </a:endParaRPr>
          </a:p>
        </p:txBody>
      </p:sp>
      <p:sp>
        <p:nvSpPr>
          <p:cNvPr id="17" name="Rectangle 16">
            <a:extLst>
              <a:ext uri="{FF2B5EF4-FFF2-40B4-BE49-F238E27FC236}">
                <a16:creationId xmlns:a16="http://schemas.microsoft.com/office/drawing/2014/main" id="{31444402-AD26-4CE3-AB38-D7D4E8255930}"/>
              </a:ext>
            </a:extLst>
          </p:cNvPr>
          <p:cNvSpPr/>
          <p:nvPr/>
        </p:nvSpPr>
        <p:spPr bwMode="auto">
          <a:xfrm>
            <a:off x="1155701" y="3625271"/>
            <a:ext cx="5453061" cy="66676"/>
          </a:xfrm>
          <a:prstGeom prst="rect">
            <a:avLst/>
          </a:prstGeom>
          <a:solidFill>
            <a:srgbClr val="A611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Red Hat Display" panose="02010503040201060303" pitchFamily="2" charset="0"/>
            </a:endParaRPr>
          </a:p>
        </p:txBody>
      </p:sp>
      <p:grpSp>
        <p:nvGrpSpPr>
          <p:cNvPr id="18441" name="Group 17">
            <a:extLst>
              <a:ext uri="{FF2B5EF4-FFF2-40B4-BE49-F238E27FC236}">
                <a16:creationId xmlns:a16="http://schemas.microsoft.com/office/drawing/2014/main" id="{D200B9B5-3939-4B07-B8A3-12EF727F1E00}"/>
              </a:ext>
            </a:extLst>
          </p:cNvPr>
          <p:cNvGrpSpPr>
            <a:grpSpLocks/>
          </p:cNvGrpSpPr>
          <p:nvPr/>
        </p:nvGrpSpPr>
        <p:grpSpPr bwMode="auto">
          <a:xfrm>
            <a:off x="1155701" y="5046458"/>
            <a:ext cx="5512594" cy="2042797"/>
            <a:chOff x="4886573" y="1407786"/>
            <a:chExt cx="5405465" cy="2354120"/>
          </a:xfrm>
        </p:grpSpPr>
        <p:sp>
          <p:nvSpPr>
            <p:cNvPr id="22" name="Rectangle 21">
              <a:extLst>
                <a:ext uri="{FF2B5EF4-FFF2-40B4-BE49-F238E27FC236}">
                  <a16:creationId xmlns:a16="http://schemas.microsoft.com/office/drawing/2014/main" id="{2E21F03B-1E2F-4CAD-B420-EA428761A441}"/>
                </a:ext>
              </a:extLst>
            </p:cNvPr>
            <p:cNvSpPr/>
            <p:nvPr/>
          </p:nvSpPr>
          <p:spPr bwMode="auto">
            <a:xfrm>
              <a:off x="4886573" y="1407786"/>
              <a:ext cx="5405465" cy="87813"/>
            </a:xfrm>
            <a:prstGeom prst="rect">
              <a:avLst/>
            </a:prstGeom>
            <a:solidFill>
              <a:srgbClr val="A6111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424244"/>
                </a:solidFill>
                <a:latin typeface="Red Hat Display" panose="02010503040201060303" pitchFamily="2" charset="0"/>
              </a:endParaRPr>
            </a:p>
          </p:txBody>
        </p:sp>
        <p:sp>
          <p:nvSpPr>
            <p:cNvPr id="20" name="TextBox 19">
              <a:extLst>
                <a:ext uri="{FF2B5EF4-FFF2-40B4-BE49-F238E27FC236}">
                  <a16:creationId xmlns:a16="http://schemas.microsoft.com/office/drawing/2014/main" id="{A84E8615-4143-44C4-B274-1E0FF4A98EF9}"/>
                </a:ext>
              </a:extLst>
            </p:cNvPr>
            <p:cNvSpPr txBox="1"/>
            <p:nvPr/>
          </p:nvSpPr>
          <p:spPr>
            <a:xfrm>
              <a:off x="4886573" y="1740219"/>
              <a:ext cx="4856484" cy="2021687"/>
            </a:xfrm>
            <a:prstGeom prst="rect">
              <a:avLst/>
            </a:prstGeom>
            <a:noFill/>
          </p:spPr>
          <p:txBody>
            <a:bodyPr>
              <a:spAutoFit/>
            </a:bodyPr>
            <a:lstStyle/>
            <a:p>
              <a:pPr>
                <a:defRPr/>
              </a:pPr>
              <a:r>
                <a:rPr lang="en-US" b="1" dirty="0">
                  <a:solidFill>
                    <a:srgbClr val="424244"/>
                  </a:solidFill>
                  <a:latin typeface="Red Hat Display" panose="02010503040201060303"/>
                </a:rPr>
                <a:t>Customized Marketing Strategy</a:t>
              </a:r>
            </a:p>
            <a:p>
              <a:pPr>
                <a:defRPr/>
              </a:pPr>
              <a:endParaRPr lang="en-US" sz="600" b="1" dirty="0">
                <a:solidFill>
                  <a:srgbClr val="424244"/>
                </a:solidFill>
                <a:latin typeface="Red Hat Display" panose="020B0604020202020204" charset="0"/>
              </a:endParaRPr>
            </a:p>
            <a:p>
              <a:pPr marL="171438" indent="-171438">
                <a:buFont typeface="Arial" panose="020B0604020202020204" pitchFamily="34" charset="0"/>
                <a:buChar char="•"/>
                <a:defRPr/>
              </a:pPr>
              <a:r>
                <a:rPr lang="en-US" sz="1200" dirty="0">
                  <a:solidFill>
                    <a:srgbClr val="424244"/>
                  </a:solidFill>
                  <a:latin typeface="Red Hat Display" panose="02010503040201060303"/>
                </a:rPr>
                <a:t>Install FSR-ERA yard sign</a:t>
              </a:r>
            </a:p>
            <a:p>
              <a:pPr marL="171438" indent="-171438">
                <a:buFont typeface="Arial" panose="020B0604020202020204" pitchFamily="34" charset="0"/>
                <a:buChar char="•"/>
                <a:defRPr/>
              </a:pPr>
              <a:r>
                <a:rPr lang="en-US" sz="1200" dirty="0">
                  <a:solidFill>
                    <a:srgbClr val="424244"/>
                  </a:solidFill>
                  <a:latin typeface="Red Hat Display" panose="02010503040201060303"/>
                </a:rPr>
                <a:t>Promote your home on the MLS</a:t>
              </a:r>
            </a:p>
            <a:p>
              <a:pPr marL="171438" indent="-171438">
                <a:buFont typeface="Arial" panose="020B0604020202020204" pitchFamily="34" charset="0"/>
                <a:buChar char="•"/>
                <a:defRPr/>
              </a:pPr>
              <a:r>
                <a:rPr lang="en-US" sz="1200" dirty="0">
                  <a:solidFill>
                    <a:srgbClr val="424244"/>
                  </a:solidFill>
                  <a:latin typeface="Red Hat Display" panose="02010503040201060303"/>
                </a:rPr>
                <a:t>Syndicate your home’s listing to up to 200 websites</a:t>
              </a:r>
            </a:p>
            <a:p>
              <a:pPr marL="171438" indent="-171438">
                <a:buFont typeface="Arial" panose="020B0604020202020204" pitchFamily="34" charset="0"/>
                <a:buChar char="•"/>
                <a:defRPr/>
              </a:pPr>
              <a:r>
                <a:rPr lang="en-US" sz="1200" dirty="0">
                  <a:solidFill>
                    <a:srgbClr val="424244"/>
                  </a:solidFill>
                  <a:latin typeface="Red Hat Display" panose="02010503040201060303"/>
                </a:rPr>
                <a:t>Respond to all buyer inquiries </a:t>
              </a:r>
            </a:p>
            <a:p>
              <a:pPr marL="171438" indent="-171438">
                <a:buFont typeface="Arial" panose="020B0604020202020204" pitchFamily="34" charset="0"/>
                <a:buChar char="•"/>
                <a:defRPr/>
              </a:pPr>
              <a:r>
                <a:rPr lang="en-US" sz="1200" dirty="0">
                  <a:solidFill>
                    <a:srgbClr val="424244"/>
                  </a:solidFill>
                  <a:latin typeface="Red Hat Display" panose="02010503040201060303"/>
                </a:rPr>
                <a:t>Communicate feedback</a:t>
              </a:r>
            </a:p>
            <a:p>
              <a:pPr marL="171438" indent="-171438">
                <a:buFont typeface="Arial" panose="020B0604020202020204" pitchFamily="34" charset="0"/>
                <a:buChar char="•"/>
                <a:defRPr/>
              </a:pPr>
              <a:r>
                <a:rPr lang="en-US" sz="1200" dirty="0">
                  <a:solidFill>
                    <a:srgbClr val="424244"/>
                  </a:solidFill>
                  <a:latin typeface="Red Hat Display" panose="02010503040201060303"/>
                </a:rPr>
                <a:t>Market your property via email, direct mail and social media</a:t>
              </a:r>
            </a:p>
            <a:p>
              <a:pPr marL="171438" indent="-171438">
                <a:buFont typeface="Arial" panose="020B0604020202020204" pitchFamily="34" charset="0"/>
                <a:buChar char="•"/>
                <a:defRPr/>
              </a:pPr>
              <a:r>
                <a:rPr lang="en-US" sz="1200" dirty="0">
                  <a:solidFill>
                    <a:srgbClr val="424244"/>
                  </a:solidFill>
                  <a:latin typeface="Red Hat Display" panose="02010503040201060303"/>
                </a:rPr>
                <a:t>Provide market updates</a:t>
              </a:r>
            </a:p>
          </p:txBody>
        </p:sp>
      </p:grpSp>
      <p:grpSp>
        <p:nvGrpSpPr>
          <p:cNvPr id="18442" name="Group 22">
            <a:extLst>
              <a:ext uri="{FF2B5EF4-FFF2-40B4-BE49-F238E27FC236}">
                <a16:creationId xmlns:a16="http://schemas.microsoft.com/office/drawing/2014/main" id="{720C7CD1-D54B-4CC2-BC74-AF9975C00E18}"/>
              </a:ext>
            </a:extLst>
          </p:cNvPr>
          <p:cNvGrpSpPr>
            <a:grpSpLocks/>
          </p:cNvGrpSpPr>
          <p:nvPr/>
        </p:nvGrpSpPr>
        <p:grpSpPr bwMode="auto">
          <a:xfrm>
            <a:off x="1155702" y="7325865"/>
            <a:ext cx="5512594" cy="2021482"/>
            <a:chOff x="4951612" y="4098091"/>
            <a:chExt cx="5405339" cy="2672504"/>
          </a:xfrm>
        </p:grpSpPr>
        <p:sp>
          <p:nvSpPr>
            <p:cNvPr id="27" name="Rectangle 26">
              <a:extLst>
                <a:ext uri="{FF2B5EF4-FFF2-40B4-BE49-F238E27FC236}">
                  <a16:creationId xmlns:a16="http://schemas.microsoft.com/office/drawing/2014/main" id="{49E40DB5-025C-44AF-A9AC-6FA8C21CAB7D}"/>
                </a:ext>
              </a:extLst>
            </p:cNvPr>
            <p:cNvSpPr/>
            <p:nvPr/>
          </p:nvSpPr>
          <p:spPr bwMode="auto">
            <a:xfrm>
              <a:off x="4951612" y="4098091"/>
              <a:ext cx="5405339" cy="8814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424244"/>
                </a:solidFill>
                <a:latin typeface="Red Hat Display" panose="02010503040201060303" pitchFamily="2" charset="0"/>
              </a:endParaRPr>
            </a:p>
          </p:txBody>
        </p:sp>
        <p:sp>
          <p:nvSpPr>
            <p:cNvPr id="25" name="TextBox 24">
              <a:extLst>
                <a:ext uri="{FF2B5EF4-FFF2-40B4-BE49-F238E27FC236}">
                  <a16:creationId xmlns:a16="http://schemas.microsoft.com/office/drawing/2014/main" id="{E7800D0C-E1A1-4414-82F7-07E1AC27317F}"/>
                </a:ext>
              </a:extLst>
            </p:cNvPr>
            <p:cNvSpPr txBox="1"/>
            <p:nvPr/>
          </p:nvSpPr>
          <p:spPr>
            <a:xfrm>
              <a:off x="4951612" y="4451285"/>
              <a:ext cx="4433455" cy="2319310"/>
            </a:xfrm>
            <a:prstGeom prst="rect">
              <a:avLst/>
            </a:prstGeom>
            <a:noFill/>
          </p:spPr>
          <p:txBody>
            <a:bodyPr>
              <a:spAutoFit/>
            </a:bodyPr>
            <a:lstStyle/>
            <a:p>
              <a:pPr>
                <a:defRPr/>
              </a:pPr>
              <a:r>
                <a:rPr lang="en-US" b="1" dirty="0">
                  <a:solidFill>
                    <a:srgbClr val="424244"/>
                  </a:solidFill>
                  <a:latin typeface="Red Hat Display" panose="020B0604020202020204" charset="0"/>
                </a:rPr>
                <a:t>Negotiation and Closing</a:t>
              </a:r>
            </a:p>
            <a:p>
              <a:pPr>
                <a:defRPr/>
              </a:pPr>
              <a:endParaRPr lang="en-US" sz="600" b="1" dirty="0">
                <a:solidFill>
                  <a:srgbClr val="424244"/>
                </a:solidFill>
                <a:latin typeface="Red Hat Display" panose="020B0604020202020204" charset="0"/>
              </a:endParaRPr>
            </a:p>
            <a:p>
              <a:pPr marL="171438" indent="-171438">
                <a:buFont typeface="Arial" panose="020B0604020202020204" pitchFamily="34" charset="0"/>
                <a:buChar char="•"/>
                <a:defRPr/>
              </a:pPr>
              <a:r>
                <a:rPr lang="en-US" sz="1200" dirty="0">
                  <a:solidFill>
                    <a:srgbClr val="424244"/>
                  </a:solidFill>
                  <a:latin typeface="Red Hat Display" panose="02010503040201060303" pitchFamily="2" charset="0"/>
                </a:rPr>
                <a:t>Evaluate offers and negotiate best price and terms</a:t>
              </a:r>
            </a:p>
            <a:p>
              <a:pPr marL="171438" indent="-171438">
                <a:buFont typeface="Arial" panose="020B0604020202020204" pitchFamily="34" charset="0"/>
                <a:buChar char="•"/>
                <a:defRPr/>
              </a:pPr>
              <a:r>
                <a:rPr lang="en-US" sz="1200" dirty="0">
                  <a:solidFill>
                    <a:srgbClr val="424244"/>
                  </a:solidFill>
                  <a:latin typeface="Red Hat Display" panose="02010503040201060303" pitchFamily="2" charset="0"/>
                </a:rPr>
                <a:t>Facilitate inspections</a:t>
              </a:r>
            </a:p>
            <a:p>
              <a:pPr marL="171438" indent="-171438">
                <a:buFont typeface="Arial" panose="020B0604020202020204" pitchFamily="34" charset="0"/>
                <a:buChar char="•"/>
                <a:defRPr/>
              </a:pPr>
              <a:r>
                <a:rPr lang="en-US" sz="1200" dirty="0">
                  <a:solidFill>
                    <a:srgbClr val="424244"/>
                  </a:solidFill>
                  <a:latin typeface="Red Hat Display" panose="02010503040201060303" pitchFamily="2" charset="0"/>
                </a:rPr>
                <a:t>Coordinate closing date, time, location and contacts</a:t>
              </a:r>
            </a:p>
            <a:p>
              <a:pPr marL="171438" indent="-171438">
                <a:buFont typeface="Arial" panose="020B0604020202020204" pitchFamily="34" charset="0"/>
                <a:buChar char="•"/>
                <a:defRPr/>
              </a:pPr>
              <a:r>
                <a:rPr lang="en-US" sz="1200" dirty="0">
                  <a:solidFill>
                    <a:srgbClr val="424244"/>
                  </a:solidFill>
                  <a:latin typeface="Red Hat Display" panose="02010503040201060303" pitchFamily="2" charset="0"/>
                </a:rPr>
                <a:t>Monitor buyer financing and home appraisal</a:t>
              </a:r>
            </a:p>
            <a:p>
              <a:pPr marL="171438" indent="-171438">
                <a:buFont typeface="Arial" panose="020B0604020202020204" pitchFamily="34" charset="0"/>
                <a:buChar char="•"/>
                <a:defRPr/>
              </a:pPr>
              <a:r>
                <a:rPr lang="en-US" sz="1200" dirty="0">
                  <a:solidFill>
                    <a:srgbClr val="424244"/>
                  </a:solidFill>
                  <a:latin typeface="Red Hat Display" panose="02010503040201060303" pitchFamily="2" charset="0"/>
                </a:rPr>
                <a:t>Follow up on details</a:t>
              </a:r>
            </a:p>
            <a:p>
              <a:pPr marL="171438" indent="-171438">
                <a:buFont typeface="Arial" panose="020B0604020202020204" pitchFamily="34" charset="0"/>
                <a:buChar char="•"/>
                <a:defRPr/>
              </a:pPr>
              <a:r>
                <a:rPr lang="en-US" sz="1200" dirty="0">
                  <a:solidFill>
                    <a:srgbClr val="424244"/>
                  </a:solidFill>
                  <a:latin typeface="Red Hat Display" panose="02010503040201060303" pitchFamily="2" charset="0"/>
                </a:rPr>
                <a:t>Review closing statement</a:t>
              </a:r>
            </a:p>
            <a:p>
              <a:pPr marL="171438" indent="-171438">
                <a:buFont typeface="Arial" panose="020B0604020202020204" pitchFamily="34" charset="0"/>
                <a:buChar char="•"/>
                <a:defRPr/>
              </a:pPr>
              <a:r>
                <a:rPr lang="en-US" sz="1200" dirty="0">
                  <a:solidFill>
                    <a:srgbClr val="424244"/>
                  </a:solidFill>
                  <a:latin typeface="Red Hat Display" panose="02010503040201060303" pitchFamily="2" charset="0"/>
                </a:rPr>
                <a:t>Close the sale</a:t>
              </a:r>
            </a:p>
          </p:txBody>
        </p:sp>
      </p:grpSp>
      <p:sp>
        <p:nvSpPr>
          <p:cNvPr id="28" name="TextBox 27">
            <a:extLst>
              <a:ext uri="{FF2B5EF4-FFF2-40B4-BE49-F238E27FC236}">
                <a16:creationId xmlns:a16="http://schemas.microsoft.com/office/drawing/2014/main" id="{9E14EA53-B9BC-443A-ADDF-FC04B435CD04}"/>
              </a:ext>
            </a:extLst>
          </p:cNvPr>
          <p:cNvSpPr txBox="1"/>
          <p:nvPr/>
        </p:nvSpPr>
        <p:spPr>
          <a:xfrm>
            <a:off x="1144923" y="2191647"/>
            <a:ext cx="4197350" cy="1015663"/>
          </a:xfrm>
          <a:prstGeom prst="rect">
            <a:avLst/>
          </a:prstGeom>
          <a:noFill/>
        </p:spPr>
        <p:txBody>
          <a:bodyPr>
            <a:spAutoFit/>
          </a:bodyPr>
          <a:lstStyle/>
          <a:p>
            <a:pPr>
              <a:defRPr/>
            </a:pPr>
            <a:r>
              <a:rPr lang="en-US" b="1" dirty="0">
                <a:solidFill>
                  <a:srgbClr val="424244"/>
                </a:solidFill>
                <a:latin typeface="Red Hat Display" panose="02010503040201060303"/>
              </a:rPr>
              <a:t>Preparing</a:t>
            </a:r>
            <a:endParaRPr lang="en-US" sz="1400" b="1" dirty="0">
              <a:solidFill>
                <a:srgbClr val="424244"/>
              </a:solidFill>
              <a:latin typeface="Red Hat Display" panose="02010503040201060303"/>
            </a:endParaRPr>
          </a:p>
          <a:p>
            <a:pPr marL="171438" indent="-171438">
              <a:buFont typeface="Arial" panose="020B0604020202020204" pitchFamily="34" charset="0"/>
              <a:buChar char="•"/>
              <a:defRPr/>
            </a:pPr>
            <a:r>
              <a:rPr lang="en-US" sz="1400" dirty="0">
                <a:solidFill>
                  <a:srgbClr val="424244"/>
                </a:solidFill>
                <a:latin typeface="Red Hat Display" panose="02010503040201060303"/>
              </a:rPr>
              <a:t>Recommend how to get your home market ready</a:t>
            </a:r>
          </a:p>
          <a:p>
            <a:pPr marL="171438" indent="-171438">
              <a:buFont typeface="Arial" panose="020B0604020202020204" pitchFamily="34" charset="0"/>
              <a:buChar char="•"/>
              <a:defRPr/>
            </a:pPr>
            <a:r>
              <a:rPr lang="en-US" sz="1400" dirty="0">
                <a:solidFill>
                  <a:srgbClr val="424244"/>
                </a:solidFill>
                <a:latin typeface="Red Hat Display" panose="02010503040201060303"/>
              </a:rPr>
              <a:t>Complete listing documents and disclosures </a:t>
            </a:r>
          </a:p>
        </p:txBody>
      </p:sp>
      <p:sp>
        <p:nvSpPr>
          <p:cNvPr id="29" name="TextBox 28">
            <a:extLst>
              <a:ext uri="{FF2B5EF4-FFF2-40B4-BE49-F238E27FC236}">
                <a16:creationId xmlns:a16="http://schemas.microsoft.com/office/drawing/2014/main" id="{E93BCBF2-1F33-4854-9A0B-7501AEF1F2E9}"/>
              </a:ext>
            </a:extLst>
          </p:cNvPr>
          <p:cNvSpPr txBox="1"/>
          <p:nvPr/>
        </p:nvSpPr>
        <p:spPr>
          <a:xfrm>
            <a:off x="1155701" y="3828626"/>
            <a:ext cx="4213225" cy="800219"/>
          </a:xfrm>
          <a:prstGeom prst="rect">
            <a:avLst/>
          </a:prstGeom>
          <a:noFill/>
        </p:spPr>
        <p:txBody>
          <a:bodyPr>
            <a:spAutoFit/>
          </a:bodyPr>
          <a:lstStyle/>
          <a:p>
            <a:pPr>
              <a:defRPr/>
            </a:pPr>
            <a:r>
              <a:rPr lang="en-US" b="1" dirty="0">
                <a:solidFill>
                  <a:srgbClr val="424244"/>
                </a:solidFill>
                <a:latin typeface="Red Hat Display" panose="020B0604020202020204" charset="0"/>
              </a:rPr>
              <a:t>Pricing</a:t>
            </a:r>
          </a:p>
          <a:p>
            <a:pPr marL="171438" indent="-171438">
              <a:buFont typeface="Arial" panose="020B0604020202020204" pitchFamily="34" charset="0"/>
              <a:buChar char="•"/>
              <a:defRPr/>
            </a:pPr>
            <a:r>
              <a:rPr lang="en-US" sz="1400" dirty="0">
                <a:solidFill>
                  <a:srgbClr val="424244"/>
                </a:solidFill>
                <a:latin typeface="Red Hat Display" panose="02010503040201060303" pitchFamily="2" charset="0"/>
              </a:rPr>
              <a:t>Thorough analysis of market</a:t>
            </a:r>
          </a:p>
          <a:p>
            <a:pPr marL="171438" indent="-171438">
              <a:buFont typeface="Arial" panose="020B0604020202020204" pitchFamily="34" charset="0"/>
              <a:buChar char="•"/>
              <a:defRPr/>
            </a:pPr>
            <a:r>
              <a:rPr lang="en-US" sz="1400" dirty="0">
                <a:solidFill>
                  <a:srgbClr val="424244"/>
                </a:solidFill>
                <a:latin typeface="Red Hat Display" panose="02010503040201060303" pitchFamily="2" charset="0"/>
              </a:rPr>
              <a:t>Set pricing strategy to achieve goals</a:t>
            </a:r>
            <a:r>
              <a:rPr lang="en-US" sz="1200" dirty="0">
                <a:solidFill>
                  <a:srgbClr val="424244"/>
                </a:solidFill>
                <a:latin typeface="Red Hat Display" panose="02010503040201060303" pitchFamily="2" charset="0"/>
              </a:rPr>
              <a:t> </a:t>
            </a:r>
          </a:p>
        </p:txBody>
      </p:sp>
      <p:sp>
        <p:nvSpPr>
          <p:cNvPr id="30" name="Текст 7">
            <a:extLst>
              <a:ext uri="{FF2B5EF4-FFF2-40B4-BE49-F238E27FC236}">
                <a16:creationId xmlns:a16="http://schemas.microsoft.com/office/drawing/2014/main" id="{01519823-23A1-CD48-3AC6-944D505CDD84}"/>
              </a:ext>
            </a:extLst>
          </p:cNvPr>
          <p:cNvSpPr txBox="1">
            <a:spLocks/>
          </p:cNvSpPr>
          <p:nvPr/>
        </p:nvSpPr>
        <p:spPr>
          <a:xfrm>
            <a:off x="165100" y="915955"/>
            <a:ext cx="5907422" cy="496128"/>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12">
              <a:lnSpc>
                <a:spcPct val="80000"/>
              </a:lnSpc>
              <a:spcBef>
                <a:spcPts val="0"/>
              </a:spcBef>
              <a:buSzPct val="100000"/>
              <a:defRPr/>
            </a:pPr>
            <a:r>
              <a:rPr lang="en-US" sz="3600" dirty="0">
                <a:solidFill>
                  <a:schemeClr val="tx1"/>
                </a:solidFill>
                <a:latin typeface="Red Hat Display" panose="02010503040201060303" pitchFamily="2" charset="77"/>
              </a:rPr>
              <a:t>I’m in your corner</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6" name="Text Placeholder 2">
            <a:extLst>
              <a:ext uri="{FF2B5EF4-FFF2-40B4-BE49-F238E27FC236}">
                <a16:creationId xmlns:a16="http://schemas.microsoft.com/office/drawing/2014/main" id="{EC38C8B6-C270-4729-A015-52E0304C4B52}"/>
              </a:ext>
            </a:extLst>
          </p:cNvPr>
          <p:cNvSpPr>
            <a:spLocks noGrp="1"/>
          </p:cNvSpPr>
          <p:nvPr>
            <p:ph idx="1"/>
          </p:nvPr>
        </p:nvSpPr>
        <p:spPr>
          <a:xfrm>
            <a:off x="523555" y="2190674"/>
            <a:ext cx="6142037" cy="3152775"/>
          </a:xfrm>
        </p:spPr>
        <p:txBody>
          <a:bodyPr/>
          <a:lstStyle/>
          <a:p>
            <a:pPr marL="257125" indent="-257125">
              <a:defRPr/>
            </a:pPr>
            <a:r>
              <a:rPr lang="en-US" altLang="en-US" sz="1600" dirty="0">
                <a:latin typeface="Red Hat Display" panose="020B0604020202020204"/>
              </a:rPr>
              <a:t>Every </a:t>
            </a:r>
            <a:r>
              <a:rPr lang="en-US" altLang="en-US" sz="1600" b="1" dirty="0">
                <a:solidFill>
                  <a:srgbClr val="C00000"/>
                </a:solidFill>
                <a:latin typeface="Red Hat Display" panose="020B0604020202020204"/>
              </a:rPr>
              <a:t>FSR</a:t>
            </a:r>
            <a:r>
              <a:rPr lang="en-US" altLang="en-US" sz="1600" dirty="0">
                <a:latin typeface="Red Hat Display" panose="020B0604020202020204"/>
              </a:rPr>
              <a:t>-ERA</a:t>
            </a:r>
            <a:r>
              <a:rPr lang="en-US" altLang="en-US" sz="1600" baseline="30000" dirty="0">
                <a:latin typeface="Red Hat Display" panose="020B0604020202020204"/>
              </a:rPr>
              <a:t>®</a:t>
            </a:r>
            <a:r>
              <a:rPr lang="en-US" altLang="en-US" sz="1600" dirty="0">
                <a:latin typeface="Red Hat Display" panose="020B0604020202020204"/>
              </a:rPr>
              <a:t> Listing</a:t>
            </a:r>
            <a:r>
              <a:rPr lang="en-US" altLang="en-US" sz="1600" baseline="30000" dirty="0">
                <a:latin typeface="Red Hat Display" panose="020B0604020202020204"/>
              </a:rPr>
              <a:t>†</a:t>
            </a:r>
            <a:r>
              <a:rPr lang="en-US" altLang="en-US" sz="1600" dirty="0">
                <a:latin typeface="Red Hat Display" panose="020B0604020202020204"/>
              </a:rPr>
              <a:t> is converted to a </a:t>
            </a:r>
            <a:r>
              <a:rPr lang="en-US" altLang="en-US" sz="1600" b="1" dirty="0">
                <a:solidFill>
                  <a:srgbClr val="C8102E"/>
                </a:solidFill>
                <a:latin typeface="Red Hat Display" panose="020B0604020202020204"/>
              </a:rPr>
              <a:t>virtual online tour</a:t>
            </a:r>
            <a:br>
              <a:rPr lang="en-US" altLang="en-US" sz="1600" dirty="0">
                <a:latin typeface="Red Hat Display" panose="020B0604020202020204"/>
              </a:rPr>
            </a:br>
            <a:endParaRPr lang="en-US" altLang="en-US" sz="1600" dirty="0">
              <a:latin typeface="Red Hat Display" panose="020B0604020202020204"/>
            </a:endParaRPr>
          </a:p>
          <a:p>
            <a:pPr marL="257125" indent="-257125">
              <a:defRPr/>
            </a:pPr>
            <a:r>
              <a:rPr lang="en-US" altLang="en-US" sz="1600" dirty="0">
                <a:latin typeface="Red Hat Display" panose="020B0604020202020204"/>
              </a:rPr>
              <a:t>We create an </a:t>
            </a:r>
            <a:r>
              <a:rPr lang="en-US" altLang="en-US" sz="1600" b="1" dirty="0">
                <a:solidFill>
                  <a:srgbClr val="C8102E"/>
                </a:solidFill>
                <a:latin typeface="Red Hat Display" panose="020B0604020202020204"/>
              </a:rPr>
              <a:t>individual website</a:t>
            </a:r>
            <a:r>
              <a:rPr lang="en-US" altLang="en-US" sz="1600" dirty="0">
                <a:latin typeface="Red Hat Display" panose="020B0604020202020204"/>
              </a:rPr>
              <a:t> for your listing along with a YouTube video</a:t>
            </a:r>
            <a:br>
              <a:rPr lang="en-US" altLang="en-US" sz="1600" dirty="0">
                <a:latin typeface="Red Hat Display" panose="020B0604020202020204"/>
              </a:rPr>
            </a:br>
            <a:endParaRPr lang="en-US" altLang="en-US" sz="1600" dirty="0">
              <a:latin typeface="Red Hat Display" panose="020B0604020202020204"/>
            </a:endParaRPr>
          </a:p>
          <a:p>
            <a:pPr marL="257125" indent="-257125">
              <a:defRPr/>
            </a:pPr>
            <a:r>
              <a:rPr lang="en-US" altLang="en-US" sz="1600" dirty="0">
                <a:latin typeface="Red Hat Display" panose="020B0604020202020204"/>
              </a:rPr>
              <a:t>YouTube has over a </a:t>
            </a:r>
            <a:r>
              <a:rPr lang="en-US" altLang="en-US" sz="1600" b="1" dirty="0">
                <a:solidFill>
                  <a:srgbClr val="C8102E"/>
                </a:solidFill>
                <a:latin typeface="Red Hat Display" panose="020B0604020202020204"/>
              </a:rPr>
              <a:t>billion registered users</a:t>
            </a:r>
            <a:r>
              <a:rPr lang="en-US" altLang="en-US" sz="1600" dirty="0">
                <a:latin typeface="Red Hat Display" panose="020B0604020202020204"/>
              </a:rPr>
              <a:t> and reaches more 18-49 year-olds than any cable network in the U.S.</a:t>
            </a:r>
            <a:r>
              <a:rPr lang="en-US" altLang="en-US" sz="1600" baseline="30000" dirty="0">
                <a:latin typeface="Red Hat Display" panose="020B0604020202020204"/>
              </a:rPr>
              <a:t>‡</a:t>
            </a:r>
            <a:br>
              <a:rPr lang="en-US" altLang="en-US" sz="1600" dirty="0">
                <a:latin typeface="Red Hat Display" panose="020B0604020202020204"/>
              </a:rPr>
            </a:br>
            <a:endParaRPr lang="en-US" altLang="en-US" sz="1600" dirty="0">
              <a:latin typeface="Red Hat Display" panose="020B0604020202020204"/>
            </a:endParaRPr>
          </a:p>
          <a:p>
            <a:pPr marL="257125" indent="-257125">
              <a:defRPr/>
            </a:pPr>
            <a:r>
              <a:rPr lang="en-US" altLang="en-US" sz="1600" dirty="0">
                <a:latin typeface="Red Hat Display" panose="020B0604020202020204"/>
              </a:rPr>
              <a:t>Mobile friendly</a:t>
            </a:r>
          </a:p>
        </p:txBody>
      </p:sp>
      <p:pic>
        <p:nvPicPr>
          <p:cNvPr id="28676" name="Picture 2" descr="Graphical user interface, website&#10;&#10;Description automatically generated">
            <a:extLst>
              <a:ext uri="{FF2B5EF4-FFF2-40B4-BE49-F238E27FC236}">
                <a16:creationId xmlns:a16="http://schemas.microsoft.com/office/drawing/2014/main" id="{C38C9F75-9CFE-4D93-BFCA-7BC79AE80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306" y="4892929"/>
            <a:ext cx="5362575"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232CDA08-4339-4C03-9C0E-566AD167997A}"/>
              </a:ext>
            </a:extLst>
          </p:cNvPr>
          <p:cNvGrpSpPr/>
          <p:nvPr/>
        </p:nvGrpSpPr>
        <p:grpSpPr>
          <a:xfrm>
            <a:off x="-6594" y="8515880"/>
            <a:ext cx="1542520" cy="1542520"/>
            <a:chOff x="0" y="5315481"/>
            <a:chExt cx="1542520" cy="1542520"/>
          </a:xfrm>
          <a:solidFill>
            <a:srgbClr val="000000"/>
          </a:solidFill>
        </p:grpSpPr>
        <p:pic>
          <p:nvPicPr>
            <p:cNvPr id="8" name="Graphic 7">
              <a:extLst>
                <a:ext uri="{FF2B5EF4-FFF2-40B4-BE49-F238E27FC236}">
                  <a16:creationId xmlns:a16="http://schemas.microsoft.com/office/drawing/2014/main" id="{8C959574-A7EB-467A-986E-68FF296B4667}"/>
                </a:ext>
              </a:extLst>
            </p:cNvPr>
            <p:cNvPicPr>
              <a:picLocks noChangeAspect="1"/>
            </p:cNvPicPr>
            <p:nvPr/>
          </p:nvPicPr>
          <p:blipFill>
            <a:blip r:embed="rId4" cstate="print"/>
            <a:stretch>
              <a:fillRect/>
            </a:stretch>
          </p:blipFill>
          <p:spPr>
            <a:xfrm rot="10800000" flipH="1">
              <a:off x="0" y="5315481"/>
              <a:ext cx="1542520" cy="1542520"/>
            </a:xfrm>
            <a:prstGeom prst="rect">
              <a:avLst/>
            </a:prstGeom>
          </p:spPr>
        </p:pic>
        <p:pic>
          <p:nvPicPr>
            <p:cNvPr id="9" name="Graphic 8">
              <a:extLst>
                <a:ext uri="{FF2B5EF4-FFF2-40B4-BE49-F238E27FC236}">
                  <a16:creationId xmlns:a16="http://schemas.microsoft.com/office/drawing/2014/main" id="{BB69FB67-7F5C-41F1-BB31-DB1F0938C366}"/>
                </a:ext>
              </a:extLst>
            </p:cNvPr>
            <p:cNvPicPr>
              <a:picLocks noChangeAspect="1"/>
            </p:cNvPicPr>
            <p:nvPr/>
          </p:nvPicPr>
          <p:blipFill>
            <a:blip r:embed="rId4" cstate="print"/>
            <a:stretch>
              <a:fillRect/>
            </a:stretch>
          </p:blipFill>
          <p:spPr>
            <a:xfrm rot="10800000" flipH="1">
              <a:off x="882" y="5888491"/>
              <a:ext cx="969509" cy="969509"/>
            </a:xfrm>
            <a:prstGeom prst="rect">
              <a:avLst/>
            </a:prstGeom>
          </p:spPr>
        </p:pic>
      </p:grpSp>
      <p:pic>
        <p:nvPicPr>
          <p:cNvPr id="10" name="Graphic 9">
            <a:extLst>
              <a:ext uri="{FF2B5EF4-FFF2-40B4-BE49-F238E27FC236}">
                <a16:creationId xmlns:a16="http://schemas.microsoft.com/office/drawing/2014/main" id="{FE30DFD1-A572-49CE-A8E9-9D7FB3A467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6338" y="19743"/>
            <a:ext cx="1516062"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Текст 7">
            <a:extLst>
              <a:ext uri="{FF2B5EF4-FFF2-40B4-BE49-F238E27FC236}">
                <a16:creationId xmlns:a16="http://schemas.microsoft.com/office/drawing/2014/main" id="{98F45920-B4B7-DDB8-1AC5-9C8A52A1FEBA}"/>
              </a:ext>
            </a:extLst>
          </p:cNvPr>
          <p:cNvSpPr txBox="1">
            <a:spLocks/>
          </p:cNvSpPr>
          <p:nvPr/>
        </p:nvSpPr>
        <p:spPr>
          <a:xfrm>
            <a:off x="311754" y="469901"/>
            <a:ext cx="5565085" cy="972088"/>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12">
              <a:lnSpc>
                <a:spcPct val="80000"/>
              </a:lnSpc>
              <a:spcBef>
                <a:spcPts val="0"/>
              </a:spcBef>
              <a:buSzPct val="100000"/>
              <a:defRPr/>
            </a:pPr>
            <a:r>
              <a:rPr lang="en-US" sz="3600" dirty="0">
                <a:solidFill>
                  <a:schemeClr val="tx1"/>
                </a:solidFill>
                <a:latin typeface="Red Hat Display" panose="02010503040201060303" pitchFamily="2" charset="77"/>
              </a:rPr>
              <a:t>How We Market your Property</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E30DFD1-A572-49CE-A8E9-9D7FB3A46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338" y="19743"/>
            <a:ext cx="1516062"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Текст 7">
            <a:extLst>
              <a:ext uri="{FF2B5EF4-FFF2-40B4-BE49-F238E27FC236}">
                <a16:creationId xmlns:a16="http://schemas.microsoft.com/office/drawing/2014/main" id="{98F45920-B4B7-DDB8-1AC5-9C8A52A1FEBA}"/>
              </a:ext>
            </a:extLst>
          </p:cNvPr>
          <p:cNvSpPr txBox="1">
            <a:spLocks/>
          </p:cNvSpPr>
          <p:nvPr/>
        </p:nvSpPr>
        <p:spPr>
          <a:xfrm>
            <a:off x="311754" y="469901"/>
            <a:ext cx="5565085" cy="972088"/>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12">
              <a:lnSpc>
                <a:spcPct val="80000"/>
              </a:lnSpc>
              <a:spcBef>
                <a:spcPts val="0"/>
              </a:spcBef>
              <a:buSzPct val="100000"/>
              <a:defRPr/>
            </a:pPr>
            <a:r>
              <a:rPr lang="en-US" sz="3600" dirty="0">
                <a:solidFill>
                  <a:schemeClr val="tx1"/>
                </a:solidFill>
                <a:latin typeface="Red Hat Display" panose="02010503040201060303" pitchFamily="2" charset="77"/>
              </a:rPr>
              <a:t>How We Market your Property Globally</a:t>
            </a:r>
          </a:p>
        </p:txBody>
      </p:sp>
      <p:pic>
        <p:nvPicPr>
          <p:cNvPr id="5" name="Picture 4">
            <a:extLst>
              <a:ext uri="{FF2B5EF4-FFF2-40B4-BE49-F238E27FC236}">
                <a16:creationId xmlns:a16="http://schemas.microsoft.com/office/drawing/2014/main" id="{A79B9FE9-EC12-7628-3280-DCF07D502630}"/>
              </a:ext>
            </a:extLst>
          </p:cNvPr>
          <p:cNvPicPr>
            <a:picLocks noChangeAspect="1"/>
          </p:cNvPicPr>
          <p:nvPr/>
        </p:nvPicPr>
        <p:blipFill rotWithShape="1">
          <a:blip r:embed="rId4"/>
          <a:srcRect t="2183" b="41418"/>
          <a:stretch/>
        </p:blipFill>
        <p:spPr>
          <a:xfrm>
            <a:off x="311754" y="1535806"/>
            <a:ext cx="6791054" cy="3925194"/>
          </a:xfrm>
          <a:prstGeom prst="rect">
            <a:avLst/>
          </a:prstGeom>
        </p:spPr>
      </p:pic>
      <p:pic>
        <p:nvPicPr>
          <p:cNvPr id="14" name="Picture 13">
            <a:extLst>
              <a:ext uri="{FF2B5EF4-FFF2-40B4-BE49-F238E27FC236}">
                <a16:creationId xmlns:a16="http://schemas.microsoft.com/office/drawing/2014/main" id="{BC0D25E7-8419-C9BC-3943-00758FBD84C6}"/>
              </a:ext>
            </a:extLst>
          </p:cNvPr>
          <p:cNvPicPr>
            <a:picLocks noChangeAspect="1"/>
          </p:cNvPicPr>
          <p:nvPr/>
        </p:nvPicPr>
        <p:blipFill rotWithShape="1">
          <a:blip r:embed="rId4"/>
          <a:srcRect t="69166" b="6577"/>
          <a:stretch/>
        </p:blipFill>
        <p:spPr>
          <a:xfrm>
            <a:off x="311754" y="5554817"/>
            <a:ext cx="6791054" cy="1688206"/>
          </a:xfrm>
          <a:prstGeom prst="rect">
            <a:avLst/>
          </a:prstGeom>
        </p:spPr>
      </p:pic>
      <p:pic>
        <p:nvPicPr>
          <p:cNvPr id="3" name="Picture 2">
            <a:extLst>
              <a:ext uri="{FF2B5EF4-FFF2-40B4-BE49-F238E27FC236}">
                <a16:creationId xmlns:a16="http://schemas.microsoft.com/office/drawing/2014/main" id="{C5719513-3BF8-B2D4-9E69-7B7C0B6D9B1D}"/>
              </a:ext>
            </a:extLst>
          </p:cNvPr>
          <p:cNvPicPr>
            <a:picLocks noChangeAspect="1"/>
          </p:cNvPicPr>
          <p:nvPr/>
        </p:nvPicPr>
        <p:blipFill rotWithShape="1">
          <a:blip r:embed="rId5"/>
          <a:srcRect b="42269"/>
          <a:stretch/>
        </p:blipFill>
        <p:spPr>
          <a:xfrm>
            <a:off x="0" y="7336840"/>
            <a:ext cx="7772400" cy="2721560"/>
          </a:xfrm>
          <a:prstGeom prst="rect">
            <a:avLst/>
          </a:prstGeom>
        </p:spPr>
      </p:pic>
    </p:spTree>
    <p:extLst>
      <p:ext uri="{BB962C8B-B14F-4D97-AF65-F5344CB8AC3E}">
        <p14:creationId xmlns:p14="http://schemas.microsoft.com/office/powerpoint/2010/main" val="342714678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D3FAA22-AEC4-01D0-5BD1-E00FEE3B5806}"/>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flipH="1">
            <a:off x="0" y="-4952"/>
            <a:ext cx="3886200" cy="3886200"/>
          </a:xfrm>
          <a:prstGeom prst="rect">
            <a:avLst/>
          </a:prstGeom>
        </p:spPr>
      </p:pic>
      <p:pic>
        <p:nvPicPr>
          <p:cNvPr id="9" name="Graphic 8">
            <a:extLst>
              <a:ext uri="{FF2B5EF4-FFF2-40B4-BE49-F238E27FC236}">
                <a16:creationId xmlns:a16="http://schemas.microsoft.com/office/drawing/2014/main" id="{A21AF51C-E3D5-48BD-9E44-FB7FEDC5E9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9012238"/>
            <a:ext cx="1046162"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phic 9">
            <a:extLst>
              <a:ext uri="{FF2B5EF4-FFF2-40B4-BE49-F238E27FC236}">
                <a16:creationId xmlns:a16="http://schemas.microsoft.com/office/drawing/2014/main" id="{3EAEB2FD-17F6-4466-AF07-8C40686241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075" y="0"/>
            <a:ext cx="1076325" cy="107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Текст 7">
            <a:extLst>
              <a:ext uri="{FF2B5EF4-FFF2-40B4-BE49-F238E27FC236}">
                <a16:creationId xmlns:a16="http://schemas.microsoft.com/office/drawing/2014/main" id="{1757E406-467A-DB0D-0CD7-A56863553CB4}"/>
              </a:ext>
            </a:extLst>
          </p:cNvPr>
          <p:cNvSpPr txBox="1">
            <a:spLocks/>
          </p:cNvSpPr>
          <p:nvPr/>
        </p:nvSpPr>
        <p:spPr>
          <a:xfrm>
            <a:off x="-1" y="2537841"/>
            <a:ext cx="7772400" cy="1463847"/>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ctr" defTabSz="514260">
              <a:lnSpc>
                <a:spcPts val="5000"/>
              </a:lnSpc>
              <a:spcBef>
                <a:spcPts val="563"/>
              </a:spcBef>
              <a:defRPr/>
            </a:pPr>
            <a:r>
              <a:rPr lang="en-US" sz="5400" dirty="0">
                <a:ln w="25400">
                  <a:noFill/>
                </a:ln>
                <a:solidFill>
                  <a:schemeClr val="tx1"/>
                </a:solidFill>
              </a:rPr>
              <a:t>The power </a:t>
            </a:r>
          </a:p>
          <a:p>
            <a:pPr algn="ctr" defTabSz="514260">
              <a:lnSpc>
                <a:spcPts val="5000"/>
              </a:lnSpc>
              <a:spcBef>
                <a:spcPts val="563"/>
              </a:spcBef>
              <a:defRPr/>
            </a:pPr>
            <a:r>
              <a:rPr lang="en-US" sz="5400" b="0" dirty="0">
                <a:ln w="25400">
                  <a:noFill/>
                </a:ln>
                <a:solidFill>
                  <a:schemeClr val="tx1"/>
                </a:solidFill>
              </a:rPr>
              <a:t>of</a:t>
            </a:r>
            <a:r>
              <a:rPr lang="en-US" sz="5400" dirty="0">
                <a:ln w="25400">
                  <a:noFill/>
                </a:ln>
                <a:solidFill>
                  <a:schemeClr val="tx1"/>
                </a:solidFill>
              </a:rPr>
              <a:t> </a:t>
            </a:r>
            <a:r>
              <a:rPr lang="en-US" sz="5400" b="0" dirty="0">
                <a:ln w="25400">
                  <a:noFill/>
                </a:ln>
                <a:solidFill>
                  <a:schemeClr val="tx1"/>
                </a:solidFill>
                <a:latin typeface="Red Hat Display" panose="02010503040201060303" pitchFamily="2" charset="77"/>
              </a:rPr>
              <a:t>the brand</a:t>
            </a:r>
            <a:endParaRPr lang="en-US" sz="5400" b="0" dirty="0">
              <a:solidFill>
                <a:schemeClr val="tx1"/>
              </a:solidFill>
              <a:latin typeface="Red Hat Display" panose="02010503040201060303" pitchFamily="2" charset="77"/>
            </a:endParaRPr>
          </a:p>
        </p:txBody>
      </p:sp>
      <p:pic>
        <p:nvPicPr>
          <p:cNvPr id="5" name="Picture 4">
            <a:extLst>
              <a:ext uri="{FF2B5EF4-FFF2-40B4-BE49-F238E27FC236}">
                <a16:creationId xmlns:a16="http://schemas.microsoft.com/office/drawing/2014/main" id="{5244AB52-400D-333F-4203-72198DD9918E}"/>
              </a:ext>
            </a:extLst>
          </p:cNvPr>
          <p:cNvPicPr>
            <a:picLocks noChangeAspect="1"/>
          </p:cNvPicPr>
          <p:nvPr/>
        </p:nvPicPr>
        <p:blipFill rotWithShape="1">
          <a:blip r:embed="rId6">
            <a:extLst>
              <a:ext uri="{28A0092B-C50C-407E-A947-70E740481C1C}">
                <a14:useLocalDpi xmlns:a14="http://schemas.microsoft.com/office/drawing/2010/main" val="0"/>
              </a:ext>
            </a:extLst>
          </a:blip>
          <a:srcRect r="17712"/>
          <a:stretch/>
        </p:blipFill>
        <p:spPr>
          <a:xfrm>
            <a:off x="2039001" y="4515461"/>
            <a:ext cx="4057000" cy="1766254"/>
          </a:xfrm>
          <a:prstGeom prst="rect">
            <a:avLst/>
          </a:prstGeom>
        </p:spPr>
      </p:pic>
      <p:pic>
        <p:nvPicPr>
          <p:cNvPr id="6" name="Graphic 5">
            <a:extLst>
              <a:ext uri="{FF2B5EF4-FFF2-40B4-BE49-F238E27FC236}">
                <a16:creationId xmlns:a16="http://schemas.microsoft.com/office/drawing/2014/main" id="{F1C6B457-9422-8956-B97C-0098C0849044}"/>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flipH="1">
            <a:off x="5480222" y="7766222"/>
            <a:ext cx="2292178" cy="2292178"/>
          </a:xfrm>
          <a:prstGeom prst="rect">
            <a:avLst/>
          </a:prstGeom>
        </p:spPr>
      </p:pic>
      <p:pic>
        <p:nvPicPr>
          <p:cNvPr id="7" name="Graphic 6">
            <a:extLst>
              <a:ext uri="{FF2B5EF4-FFF2-40B4-BE49-F238E27FC236}">
                <a16:creationId xmlns:a16="http://schemas.microsoft.com/office/drawing/2014/main" id="{E03E3E24-FC3D-5F14-3904-7F65DACFF60D}"/>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flipH="1" flipV="1">
            <a:off x="0" y="-1"/>
            <a:ext cx="2658279" cy="2658279"/>
          </a:xfrm>
          <a:prstGeom prst="rect">
            <a:avLst/>
          </a:prstGeom>
        </p:spPr>
      </p:pic>
      <p:pic>
        <p:nvPicPr>
          <p:cNvPr id="11" name="Picture 29">
            <a:extLst>
              <a:ext uri="{FF2B5EF4-FFF2-40B4-BE49-F238E27FC236}">
                <a16:creationId xmlns:a16="http://schemas.microsoft.com/office/drawing/2014/main" id="{FAE295B7-B4B4-C16C-4F08-ACCE53D558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92179" y="6192815"/>
            <a:ext cx="2963934" cy="229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03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Graphic 8">
            <a:extLst>
              <a:ext uri="{FF2B5EF4-FFF2-40B4-BE49-F238E27FC236}">
                <a16:creationId xmlns:a16="http://schemas.microsoft.com/office/drawing/2014/main" id="{12F7CEF7-93EF-4A56-8579-CE544EE95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338" y="0"/>
            <a:ext cx="1516062"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31">
            <a:extLst>
              <a:ext uri="{FF2B5EF4-FFF2-40B4-BE49-F238E27FC236}">
                <a16:creationId xmlns:a16="http://schemas.microsoft.com/office/drawing/2014/main" id="{853AA4EE-7E81-4D90-B5F3-47BD4457707C}"/>
              </a:ext>
            </a:extLst>
          </p:cNvPr>
          <p:cNvGrpSpPr/>
          <p:nvPr/>
        </p:nvGrpSpPr>
        <p:grpSpPr>
          <a:xfrm>
            <a:off x="-1396" y="8524981"/>
            <a:ext cx="1542520" cy="1542520"/>
            <a:chOff x="0" y="5315481"/>
            <a:chExt cx="1542520" cy="1542520"/>
          </a:xfrm>
          <a:solidFill>
            <a:srgbClr val="000000"/>
          </a:solidFill>
        </p:grpSpPr>
        <p:pic>
          <p:nvPicPr>
            <p:cNvPr id="33" name="Graphic 6">
              <a:extLst>
                <a:ext uri="{FF2B5EF4-FFF2-40B4-BE49-F238E27FC236}">
                  <a16:creationId xmlns:a16="http://schemas.microsoft.com/office/drawing/2014/main" id="{EE25AD2B-071F-45F3-ACF6-7B5100EB0946}"/>
                </a:ext>
              </a:extLst>
            </p:cNvPr>
            <p:cNvPicPr>
              <a:picLocks noChangeAspect="1"/>
            </p:cNvPicPr>
            <p:nvPr/>
          </p:nvPicPr>
          <p:blipFill>
            <a:blip r:embed="rId4" cstate="print"/>
            <a:stretch>
              <a:fillRect/>
            </a:stretch>
          </p:blipFill>
          <p:spPr>
            <a:xfrm rot="10800000" flipH="1">
              <a:off x="0" y="5315481"/>
              <a:ext cx="1542520" cy="1542520"/>
            </a:xfrm>
            <a:prstGeom prst="rect">
              <a:avLst/>
            </a:prstGeom>
          </p:spPr>
        </p:pic>
        <p:pic>
          <p:nvPicPr>
            <p:cNvPr id="38" name="Graphic 7">
              <a:extLst>
                <a:ext uri="{FF2B5EF4-FFF2-40B4-BE49-F238E27FC236}">
                  <a16:creationId xmlns:a16="http://schemas.microsoft.com/office/drawing/2014/main" id="{AA8464D0-831B-4584-B430-8CECC99BD623}"/>
                </a:ext>
              </a:extLst>
            </p:cNvPr>
            <p:cNvPicPr>
              <a:picLocks noChangeAspect="1"/>
            </p:cNvPicPr>
            <p:nvPr/>
          </p:nvPicPr>
          <p:blipFill>
            <a:blip r:embed="rId4" cstate="print"/>
            <a:stretch>
              <a:fillRect/>
            </a:stretch>
          </p:blipFill>
          <p:spPr>
            <a:xfrm rot="10800000" flipH="1">
              <a:off x="882" y="5888491"/>
              <a:ext cx="969509" cy="969509"/>
            </a:xfrm>
            <a:prstGeom prst="rect">
              <a:avLst/>
            </a:prstGeom>
          </p:spPr>
        </p:pic>
      </p:grpSp>
      <p:pic>
        <p:nvPicPr>
          <p:cNvPr id="55" name="Graphic 54">
            <a:extLst>
              <a:ext uri="{FF2B5EF4-FFF2-40B4-BE49-F238E27FC236}">
                <a16:creationId xmlns:a16="http://schemas.microsoft.com/office/drawing/2014/main" id="{38716126-C3AC-1F31-7896-3F661C737A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0090" y="986196"/>
            <a:ext cx="1019215" cy="865784"/>
          </a:xfrm>
          <a:prstGeom prst="rect">
            <a:avLst/>
          </a:prstGeom>
        </p:spPr>
      </p:pic>
      <p:sp>
        <p:nvSpPr>
          <p:cNvPr id="56" name="Rectangle 55">
            <a:extLst>
              <a:ext uri="{FF2B5EF4-FFF2-40B4-BE49-F238E27FC236}">
                <a16:creationId xmlns:a16="http://schemas.microsoft.com/office/drawing/2014/main" id="{88A8942A-1AE3-4C79-0439-4A9A0E0F590C}"/>
              </a:ext>
            </a:extLst>
          </p:cNvPr>
          <p:cNvSpPr/>
          <p:nvPr/>
        </p:nvSpPr>
        <p:spPr>
          <a:xfrm>
            <a:off x="1884353" y="1138743"/>
            <a:ext cx="1712271" cy="493790"/>
          </a:xfrm>
          <a:prstGeom prst="rect">
            <a:avLst/>
          </a:prstGeom>
        </p:spPr>
        <p:txBody>
          <a:bodyPr wrap="square">
            <a:spAutoFit/>
          </a:bodyPr>
          <a:lstStyle/>
          <a:p>
            <a:pPr defTabSz="514267">
              <a:lnSpc>
                <a:spcPct val="80000"/>
              </a:lnSpc>
              <a:defRPr/>
            </a:pPr>
            <a:r>
              <a:rPr lang="en-US" sz="1600" b="1" dirty="0">
                <a:solidFill>
                  <a:schemeClr val="bg1"/>
                </a:solidFill>
                <a:latin typeface="Red Hat Display" panose="02010503040201060303" pitchFamily="2" charset="0"/>
              </a:rPr>
              <a:t>Get your home</a:t>
            </a:r>
          </a:p>
          <a:p>
            <a:pPr defTabSz="514267">
              <a:lnSpc>
                <a:spcPct val="80000"/>
              </a:lnSpc>
              <a:defRPr/>
            </a:pPr>
            <a:r>
              <a:rPr lang="en-US" sz="1600" b="1" dirty="0">
                <a:solidFill>
                  <a:schemeClr val="bg1"/>
                </a:solidFill>
                <a:latin typeface="Red Hat Display" panose="02010503040201060303" pitchFamily="2" charset="0"/>
              </a:rPr>
              <a:t>market ready</a:t>
            </a:r>
          </a:p>
        </p:txBody>
      </p:sp>
      <p:cxnSp>
        <p:nvCxnSpPr>
          <p:cNvPr id="57" name="Straight Connector 56">
            <a:extLst>
              <a:ext uri="{FF2B5EF4-FFF2-40B4-BE49-F238E27FC236}">
                <a16:creationId xmlns:a16="http://schemas.microsoft.com/office/drawing/2014/main" id="{63327694-41E2-4ACE-1BD5-D2689016D45D}"/>
              </a:ext>
            </a:extLst>
          </p:cNvPr>
          <p:cNvCxnSpPr>
            <a:cxnSpLocks/>
          </p:cNvCxnSpPr>
          <p:nvPr/>
        </p:nvCxnSpPr>
        <p:spPr>
          <a:xfrm>
            <a:off x="3596624" y="859631"/>
            <a:ext cx="0" cy="12880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3B0B304A-54BE-6B3A-7BD4-CCB422F20C0C}"/>
              </a:ext>
            </a:extLst>
          </p:cNvPr>
          <p:cNvSpPr/>
          <p:nvPr/>
        </p:nvSpPr>
        <p:spPr>
          <a:xfrm>
            <a:off x="3886200" y="903489"/>
            <a:ext cx="2583242" cy="1200329"/>
          </a:xfrm>
          <a:prstGeom prst="rect">
            <a:avLst/>
          </a:prstGeom>
          <a:ln>
            <a:noFill/>
          </a:ln>
        </p:spPr>
        <p:txBody>
          <a:bodyPr wrap="square">
            <a:spAutoFit/>
          </a:bodyPr>
          <a:lstStyle/>
          <a:p>
            <a:pPr defTabSz="514267">
              <a:defRPr/>
            </a:pPr>
            <a:r>
              <a:rPr lang="sv-SE" sz="1200" b="1" dirty="0">
                <a:solidFill>
                  <a:schemeClr val="bg1"/>
                </a:solidFill>
                <a:latin typeface="Red Hat Display" panose="02010503040201060303" pitchFamily="2" charset="0"/>
              </a:rPr>
              <a:t>Preparation</a:t>
            </a:r>
          </a:p>
          <a:p>
            <a:pPr defTabSz="514267">
              <a:defRPr/>
            </a:pPr>
            <a:r>
              <a:rPr lang="sv-SE" sz="1200" b="1" dirty="0">
                <a:solidFill>
                  <a:schemeClr val="bg1"/>
                </a:solidFill>
                <a:latin typeface="Red Hat Display" panose="02010503040201060303" pitchFamily="2" charset="0"/>
              </a:rPr>
              <a:t>Staging</a:t>
            </a:r>
          </a:p>
          <a:p>
            <a:pPr defTabSz="514267">
              <a:defRPr/>
            </a:pPr>
            <a:r>
              <a:rPr lang="sv-SE" sz="1200" b="1" dirty="0">
                <a:solidFill>
                  <a:schemeClr val="bg1"/>
                </a:solidFill>
                <a:latin typeface="Red Hat Display" panose="02010503040201060303" pitchFamily="2" charset="0"/>
              </a:rPr>
              <a:t>Photography</a:t>
            </a:r>
          </a:p>
          <a:p>
            <a:pPr defTabSz="514267">
              <a:defRPr/>
            </a:pPr>
            <a:r>
              <a:rPr lang="sv-SE" sz="1200" b="1" dirty="0">
                <a:solidFill>
                  <a:schemeClr val="bg1"/>
                </a:solidFill>
                <a:latin typeface="Red Hat Display" panose="02010503040201060303" pitchFamily="2" charset="0"/>
              </a:rPr>
              <a:t>Video</a:t>
            </a:r>
          </a:p>
          <a:p>
            <a:pPr defTabSz="514267">
              <a:defRPr/>
            </a:pPr>
            <a:r>
              <a:rPr lang="sv-SE" sz="1200" b="1" dirty="0">
                <a:solidFill>
                  <a:schemeClr val="bg1"/>
                </a:solidFill>
                <a:latin typeface="Red Hat Display" panose="02010503040201060303" pitchFamily="2" charset="0"/>
              </a:rPr>
              <a:t>Seller Incentives</a:t>
            </a:r>
          </a:p>
          <a:p>
            <a:pPr defTabSz="514267">
              <a:defRPr/>
            </a:pPr>
            <a:r>
              <a:rPr lang="sv-SE" sz="1200" b="1" dirty="0">
                <a:solidFill>
                  <a:schemeClr val="bg1"/>
                </a:solidFill>
                <a:latin typeface="Red Hat Display" panose="02010503040201060303" pitchFamily="2" charset="0"/>
              </a:rPr>
              <a:t>Yard sign</a:t>
            </a:r>
            <a:endParaRPr lang="en-US" sz="1200" b="1" dirty="0">
              <a:solidFill>
                <a:schemeClr val="bg1"/>
              </a:solidFill>
              <a:latin typeface="Red Hat Display" panose="02010503040201060303" pitchFamily="2" charset="0"/>
            </a:endParaRPr>
          </a:p>
        </p:txBody>
      </p:sp>
      <p:pic>
        <p:nvPicPr>
          <p:cNvPr id="59" name="Graphic 58">
            <a:extLst>
              <a:ext uri="{FF2B5EF4-FFF2-40B4-BE49-F238E27FC236}">
                <a16:creationId xmlns:a16="http://schemas.microsoft.com/office/drawing/2014/main" id="{E026C79D-8C59-5156-7012-62A0897147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5842" y="2588394"/>
            <a:ext cx="813463" cy="892651"/>
          </a:xfrm>
          <a:prstGeom prst="rect">
            <a:avLst/>
          </a:prstGeom>
        </p:spPr>
      </p:pic>
      <p:pic>
        <p:nvPicPr>
          <p:cNvPr id="60" name="Graphic 59">
            <a:extLst>
              <a:ext uri="{FF2B5EF4-FFF2-40B4-BE49-F238E27FC236}">
                <a16:creationId xmlns:a16="http://schemas.microsoft.com/office/drawing/2014/main" id="{AA9DF155-9F00-6C7A-6713-DB7839DE8C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9213" y="4463362"/>
            <a:ext cx="810092" cy="809162"/>
          </a:xfrm>
          <a:prstGeom prst="rect">
            <a:avLst/>
          </a:prstGeom>
        </p:spPr>
      </p:pic>
      <p:pic>
        <p:nvPicPr>
          <p:cNvPr id="61" name="Graphic 60">
            <a:extLst>
              <a:ext uri="{FF2B5EF4-FFF2-40B4-BE49-F238E27FC236}">
                <a16:creationId xmlns:a16="http://schemas.microsoft.com/office/drawing/2014/main" id="{003FD159-8553-305F-BA8B-2407AC4AD25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2109" y="6181970"/>
            <a:ext cx="727196" cy="798141"/>
          </a:xfrm>
          <a:prstGeom prst="rect">
            <a:avLst/>
          </a:prstGeom>
        </p:spPr>
      </p:pic>
      <p:pic>
        <p:nvPicPr>
          <p:cNvPr id="62" name="Graphic 61">
            <a:extLst>
              <a:ext uri="{FF2B5EF4-FFF2-40B4-BE49-F238E27FC236}">
                <a16:creationId xmlns:a16="http://schemas.microsoft.com/office/drawing/2014/main" id="{C0657154-998F-AEBE-D96A-0942A338EE9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5626" y="7944041"/>
            <a:ext cx="733893" cy="733893"/>
          </a:xfrm>
          <a:prstGeom prst="rect">
            <a:avLst/>
          </a:prstGeom>
        </p:spPr>
      </p:pic>
      <p:sp>
        <p:nvSpPr>
          <p:cNvPr id="63" name="Rectangle 62">
            <a:extLst>
              <a:ext uri="{FF2B5EF4-FFF2-40B4-BE49-F238E27FC236}">
                <a16:creationId xmlns:a16="http://schemas.microsoft.com/office/drawing/2014/main" id="{5FA2D3C2-BA87-4A58-1E2D-82F94715554D}"/>
              </a:ext>
            </a:extLst>
          </p:cNvPr>
          <p:cNvSpPr/>
          <p:nvPr/>
        </p:nvSpPr>
        <p:spPr>
          <a:xfrm>
            <a:off x="2008657" y="4636849"/>
            <a:ext cx="1463662" cy="493790"/>
          </a:xfrm>
          <a:prstGeom prst="rect">
            <a:avLst/>
          </a:prstGeom>
        </p:spPr>
        <p:txBody>
          <a:bodyPr wrap="square">
            <a:spAutoFit/>
          </a:bodyPr>
          <a:lstStyle/>
          <a:p>
            <a:pPr defTabSz="514267">
              <a:lnSpc>
                <a:spcPct val="80000"/>
              </a:lnSpc>
              <a:defRPr/>
            </a:pPr>
            <a:r>
              <a:rPr lang="en-US" sz="1600" b="1" dirty="0">
                <a:solidFill>
                  <a:schemeClr val="bg1"/>
                </a:solidFill>
                <a:latin typeface="Red Hat Display" panose="02010503040201060303" pitchFamily="2" charset="0"/>
              </a:rPr>
              <a:t>Marketing your home</a:t>
            </a:r>
          </a:p>
        </p:txBody>
      </p:sp>
      <p:sp>
        <p:nvSpPr>
          <p:cNvPr id="66" name="Rectangle 65">
            <a:extLst>
              <a:ext uri="{FF2B5EF4-FFF2-40B4-BE49-F238E27FC236}">
                <a16:creationId xmlns:a16="http://schemas.microsoft.com/office/drawing/2014/main" id="{B2893E0E-7D9F-F149-1E01-324BE5B268A6}"/>
              </a:ext>
            </a:extLst>
          </p:cNvPr>
          <p:cNvSpPr/>
          <p:nvPr/>
        </p:nvSpPr>
        <p:spPr>
          <a:xfrm>
            <a:off x="1884354" y="2874778"/>
            <a:ext cx="1712271" cy="493790"/>
          </a:xfrm>
          <a:prstGeom prst="rect">
            <a:avLst/>
          </a:prstGeom>
        </p:spPr>
        <p:txBody>
          <a:bodyPr wrap="square">
            <a:spAutoFit/>
          </a:bodyPr>
          <a:lstStyle/>
          <a:p>
            <a:pPr defTabSz="514267">
              <a:lnSpc>
                <a:spcPct val="80000"/>
              </a:lnSpc>
              <a:defRPr/>
            </a:pPr>
            <a:r>
              <a:rPr lang="en-US" sz="1600" b="1" dirty="0">
                <a:solidFill>
                  <a:schemeClr val="bg1"/>
                </a:solidFill>
                <a:latin typeface="Red Hat Display" panose="02010503040201060303" pitchFamily="2" charset="0"/>
              </a:rPr>
              <a:t>Leveraging relationships</a:t>
            </a:r>
          </a:p>
        </p:txBody>
      </p:sp>
      <p:cxnSp>
        <p:nvCxnSpPr>
          <p:cNvPr id="67" name="Straight Connector 66">
            <a:extLst>
              <a:ext uri="{FF2B5EF4-FFF2-40B4-BE49-F238E27FC236}">
                <a16:creationId xmlns:a16="http://schemas.microsoft.com/office/drawing/2014/main" id="{6ADF1AD1-0E1D-83C4-BBE9-054D872AE5AA}"/>
              </a:ext>
            </a:extLst>
          </p:cNvPr>
          <p:cNvCxnSpPr>
            <a:cxnSpLocks/>
          </p:cNvCxnSpPr>
          <p:nvPr/>
        </p:nvCxnSpPr>
        <p:spPr>
          <a:xfrm>
            <a:off x="3596624" y="2508214"/>
            <a:ext cx="0" cy="12880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6772E6E0-DA18-42E3-3998-49256F8ED31D}"/>
              </a:ext>
            </a:extLst>
          </p:cNvPr>
          <p:cNvSpPr/>
          <p:nvPr/>
        </p:nvSpPr>
        <p:spPr>
          <a:xfrm>
            <a:off x="3877084" y="2584150"/>
            <a:ext cx="3248571" cy="1200329"/>
          </a:xfrm>
          <a:prstGeom prst="rect">
            <a:avLst/>
          </a:prstGeom>
          <a:ln>
            <a:noFill/>
          </a:ln>
        </p:spPr>
        <p:txBody>
          <a:bodyPr wrap="square">
            <a:spAutoFit/>
          </a:bodyPr>
          <a:lstStyle/>
          <a:p>
            <a:pPr defTabSz="514267">
              <a:defRPr/>
            </a:pPr>
            <a:r>
              <a:rPr lang="en-US" sz="1200" b="1" dirty="0">
                <a:solidFill>
                  <a:schemeClr val="bg1"/>
                </a:solidFill>
                <a:latin typeface="Red Hat Display" panose="02010503040201060303" pitchFamily="2" charset="0"/>
              </a:rPr>
              <a:t>Schedule showings</a:t>
            </a:r>
          </a:p>
          <a:p>
            <a:pPr defTabSz="514267">
              <a:defRPr/>
            </a:pPr>
            <a:r>
              <a:rPr lang="en-US" sz="1200" b="1" dirty="0">
                <a:solidFill>
                  <a:schemeClr val="bg1"/>
                </a:solidFill>
                <a:latin typeface="Red Hat Display" panose="02010503040201060303" pitchFamily="2" charset="0"/>
              </a:rPr>
              <a:t>Circle Prospecting</a:t>
            </a:r>
          </a:p>
          <a:p>
            <a:pPr defTabSz="514267">
              <a:defRPr/>
            </a:pPr>
            <a:r>
              <a:rPr lang="en-US" sz="1200" b="1" dirty="0">
                <a:solidFill>
                  <a:schemeClr val="bg1"/>
                </a:solidFill>
                <a:latin typeface="Red Hat Display" panose="02010503040201060303" pitchFamily="2" charset="0"/>
              </a:rPr>
              <a:t>Consumer open house</a:t>
            </a:r>
          </a:p>
          <a:p>
            <a:pPr defTabSz="514267">
              <a:defRPr/>
            </a:pPr>
            <a:r>
              <a:rPr lang="en-US" sz="1200" b="1" dirty="0">
                <a:solidFill>
                  <a:schemeClr val="bg1"/>
                </a:solidFill>
                <a:latin typeface="Red Hat Display" panose="02010503040201060303" pitchFamily="2" charset="0"/>
              </a:rPr>
              <a:t>Broker open house</a:t>
            </a:r>
          </a:p>
          <a:p>
            <a:pPr defTabSz="514267">
              <a:defRPr/>
            </a:pPr>
            <a:r>
              <a:rPr lang="en-US" sz="1200" b="1" dirty="0">
                <a:solidFill>
                  <a:schemeClr val="bg1"/>
                </a:solidFill>
                <a:latin typeface="Red Hat Display" panose="02010503040201060303" pitchFamily="2" charset="0"/>
              </a:rPr>
              <a:t>Virtual open house</a:t>
            </a:r>
          </a:p>
          <a:p>
            <a:pPr defTabSz="514267">
              <a:defRPr/>
            </a:pPr>
            <a:r>
              <a:rPr lang="en-US" sz="1200" b="1" dirty="0">
                <a:solidFill>
                  <a:schemeClr val="bg1"/>
                </a:solidFill>
                <a:latin typeface="Red Hat Display" panose="02010503040201060303" pitchFamily="2" charset="0"/>
              </a:rPr>
              <a:t>ERA Global Referral Network</a:t>
            </a:r>
          </a:p>
        </p:txBody>
      </p:sp>
      <p:cxnSp>
        <p:nvCxnSpPr>
          <p:cNvPr id="70" name="Straight Connector 69">
            <a:extLst>
              <a:ext uri="{FF2B5EF4-FFF2-40B4-BE49-F238E27FC236}">
                <a16:creationId xmlns:a16="http://schemas.microsoft.com/office/drawing/2014/main" id="{9FAF4E33-336F-6466-63CA-43052F9E727D}"/>
              </a:ext>
            </a:extLst>
          </p:cNvPr>
          <p:cNvCxnSpPr>
            <a:cxnSpLocks/>
          </p:cNvCxnSpPr>
          <p:nvPr/>
        </p:nvCxnSpPr>
        <p:spPr>
          <a:xfrm>
            <a:off x="3596624" y="4303867"/>
            <a:ext cx="0" cy="12880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B7EA1D14-15C3-242B-135D-BE558496CA42}"/>
              </a:ext>
            </a:extLst>
          </p:cNvPr>
          <p:cNvSpPr/>
          <p:nvPr/>
        </p:nvSpPr>
        <p:spPr>
          <a:xfrm>
            <a:off x="3877084" y="4206403"/>
            <a:ext cx="2952587" cy="1754326"/>
          </a:xfrm>
          <a:prstGeom prst="rect">
            <a:avLst/>
          </a:prstGeom>
        </p:spPr>
        <p:txBody>
          <a:bodyPr wrap="square">
            <a:spAutoFit/>
          </a:bodyPr>
          <a:lstStyle/>
          <a:p>
            <a:pPr defTabSz="514267">
              <a:defRPr/>
            </a:pPr>
            <a:r>
              <a:rPr lang="en-US" sz="1200" b="1" dirty="0">
                <a:solidFill>
                  <a:schemeClr val="bg1"/>
                </a:solidFill>
                <a:latin typeface="Red Hat Display" panose="02010503040201060303" pitchFamily="2" charset="0"/>
              </a:rPr>
              <a:t>TextERA Code</a:t>
            </a:r>
          </a:p>
          <a:p>
            <a:pPr defTabSz="514267"/>
            <a:r>
              <a:rPr lang="en-US" sz="1200" b="1" dirty="0">
                <a:solidFill>
                  <a:schemeClr val="bg1"/>
                </a:solidFill>
                <a:latin typeface="Red Hat Display" panose="02010503040201060303" pitchFamily="2" charset="0"/>
              </a:rPr>
              <a:t>ERA.com</a:t>
            </a:r>
          </a:p>
          <a:p>
            <a:pPr defTabSz="514267"/>
            <a:r>
              <a:rPr lang="en-US" sz="1200" b="1" dirty="0">
                <a:solidFill>
                  <a:schemeClr val="bg1"/>
                </a:solidFill>
                <a:latin typeface="Red Hat Display" panose="02010503040201060303" pitchFamily="2" charset="0"/>
              </a:rPr>
              <a:t>MLS</a:t>
            </a:r>
          </a:p>
          <a:p>
            <a:pPr defTabSz="514267"/>
            <a:r>
              <a:rPr lang="en-US" sz="1200" b="1" dirty="0">
                <a:solidFill>
                  <a:schemeClr val="bg1"/>
                </a:solidFill>
                <a:latin typeface="Red Hat Display" panose="02010503040201060303" pitchFamily="2" charset="0"/>
              </a:rPr>
              <a:t>Property website</a:t>
            </a:r>
          </a:p>
          <a:p>
            <a:pPr defTabSz="514267"/>
            <a:r>
              <a:rPr lang="en-US" sz="1200" b="1" dirty="0">
                <a:solidFill>
                  <a:schemeClr val="bg1"/>
                </a:solidFill>
                <a:latin typeface="Red Hat Display" panose="02010503040201060303" pitchFamily="2" charset="0"/>
              </a:rPr>
              <a:t>Listing detail page</a:t>
            </a:r>
          </a:p>
          <a:p>
            <a:pPr defTabSz="514267"/>
            <a:r>
              <a:rPr lang="en-US" sz="1200" b="1" dirty="0">
                <a:solidFill>
                  <a:schemeClr val="bg1"/>
                </a:solidFill>
                <a:latin typeface="Red Hat Display" panose="02010503040201060303" pitchFamily="2" charset="0"/>
              </a:rPr>
              <a:t>Listing distribution &amp; SEM</a:t>
            </a:r>
          </a:p>
          <a:p>
            <a:pPr defTabSz="514267"/>
            <a:r>
              <a:rPr lang="en-US" sz="1200" b="1" dirty="0">
                <a:solidFill>
                  <a:schemeClr val="bg1"/>
                </a:solidFill>
                <a:latin typeface="Red Hat Display" panose="02010503040201060303" pitchFamily="2" charset="0"/>
              </a:rPr>
              <a:t>Rapid response technology</a:t>
            </a:r>
          </a:p>
          <a:p>
            <a:pPr defTabSz="514267"/>
            <a:endParaRPr lang="en-US" sz="1200" b="1" dirty="0">
              <a:latin typeface="Red Hat Display" panose="02010503040201060303" pitchFamily="2" charset="0"/>
            </a:endParaRPr>
          </a:p>
          <a:p>
            <a:pPr defTabSz="514267">
              <a:defRPr/>
            </a:pPr>
            <a:endParaRPr lang="en-US" sz="1200" b="1" dirty="0">
              <a:latin typeface="Red Hat Display" panose="02010503040201060303" pitchFamily="2" charset="0"/>
            </a:endParaRPr>
          </a:p>
        </p:txBody>
      </p:sp>
      <p:sp>
        <p:nvSpPr>
          <p:cNvPr id="80" name="Rectangle 79">
            <a:extLst>
              <a:ext uri="{FF2B5EF4-FFF2-40B4-BE49-F238E27FC236}">
                <a16:creationId xmlns:a16="http://schemas.microsoft.com/office/drawing/2014/main" id="{05B7D6D8-62BF-33CF-6E88-5D4D9680092D}"/>
              </a:ext>
            </a:extLst>
          </p:cNvPr>
          <p:cNvSpPr/>
          <p:nvPr/>
        </p:nvSpPr>
        <p:spPr>
          <a:xfrm>
            <a:off x="1884354" y="6334145"/>
            <a:ext cx="1587262" cy="493790"/>
          </a:xfrm>
          <a:prstGeom prst="rect">
            <a:avLst/>
          </a:prstGeom>
        </p:spPr>
        <p:txBody>
          <a:bodyPr wrap="square">
            <a:spAutoFit/>
          </a:bodyPr>
          <a:lstStyle/>
          <a:p>
            <a:pPr defTabSz="514267">
              <a:lnSpc>
                <a:spcPct val="80000"/>
              </a:lnSpc>
              <a:defRPr/>
            </a:pPr>
            <a:r>
              <a:rPr lang="en-US" sz="1600" b="1" dirty="0">
                <a:solidFill>
                  <a:schemeClr val="bg1"/>
                </a:solidFill>
                <a:latin typeface="Red Hat Display" panose="02010503040201060303" pitchFamily="2" charset="0"/>
              </a:rPr>
              <a:t>Attracting buyers</a:t>
            </a:r>
          </a:p>
        </p:txBody>
      </p:sp>
      <p:sp>
        <p:nvSpPr>
          <p:cNvPr id="81" name="Rectangle 80">
            <a:extLst>
              <a:ext uri="{FF2B5EF4-FFF2-40B4-BE49-F238E27FC236}">
                <a16:creationId xmlns:a16="http://schemas.microsoft.com/office/drawing/2014/main" id="{9F3E78F6-743E-D42E-693E-701B4C8935F0}"/>
              </a:ext>
            </a:extLst>
          </p:cNvPr>
          <p:cNvSpPr/>
          <p:nvPr/>
        </p:nvSpPr>
        <p:spPr>
          <a:xfrm>
            <a:off x="3932106" y="6074202"/>
            <a:ext cx="2076582" cy="1384995"/>
          </a:xfrm>
          <a:prstGeom prst="rect">
            <a:avLst/>
          </a:prstGeom>
        </p:spPr>
        <p:txBody>
          <a:bodyPr wrap="square">
            <a:spAutoFit/>
          </a:bodyPr>
          <a:lstStyle/>
          <a:p>
            <a:pPr defTabSz="514267"/>
            <a:r>
              <a:rPr lang="en-US" sz="1200" b="1" dirty="0">
                <a:solidFill>
                  <a:schemeClr val="bg1"/>
                </a:solidFill>
                <a:latin typeface="Red Hat Display" panose="02010503040201060303" pitchFamily="2" charset="0"/>
              </a:rPr>
              <a:t>Social automation</a:t>
            </a:r>
          </a:p>
          <a:p>
            <a:pPr defTabSz="514267"/>
            <a:r>
              <a:rPr lang="en-US" sz="1200" b="1" dirty="0">
                <a:solidFill>
                  <a:schemeClr val="bg1"/>
                </a:solidFill>
                <a:latin typeface="Red Hat Display" panose="02010503040201060303" pitchFamily="2" charset="0"/>
              </a:rPr>
              <a:t>Social boost</a:t>
            </a:r>
          </a:p>
          <a:p>
            <a:pPr defTabSz="514267"/>
            <a:r>
              <a:rPr lang="en-US" sz="1200" b="1" dirty="0">
                <a:solidFill>
                  <a:schemeClr val="bg1"/>
                </a:solidFill>
                <a:latin typeface="Red Hat Display" panose="02010503040201060303" pitchFamily="2" charset="0"/>
              </a:rPr>
              <a:t>Email blasts</a:t>
            </a:r>
          </a:p>
          <a:p>
            <a:pPr defTabSz="514267"/>
            <a:r>
              <a:rPr lang="en-US" sz="1200" b="1" dirty="0">
                <a:solidFill>
                  <a:schemeClr val="bg1"/>
                </a:solidFill>
                <a:latin typeface="Red Hat Display" panose="02010503040201060303" pitchFamily="2" charset="0"/>
              </a:rPr>
              <a:t>Flyers</a:t>
            </a:r>
          </a:p>
          <a:p>
            <a:pPr defTabSz="514267"/>
            <a:r>
              <a:rPr lang="en-US" sz="1200" b="1" dirty="0">
                <a:solidFill>
                  <a:schemeClr val="bg1"/>
                </a:solidFill>
                <a:latin typeface="Red Hat Display" panose="02010503040201060303" pitchFamily="2" charset="0"/>
              </a:rPr>
              <a:t>Brochures</a:t>
            </a:r>
          </a:p>
          <a:p>
            <a:pPr defTabSz="514267"/>
            <a:r>
              <a:rPr lang="en-US" sz="1200" b="1" dirty="0">
                <a:solidFill>
                  <a:schemeClr val="bg1"/>
                </a:solidFill>
                <a:latin typeface="Red Hat Display" panose="02010503040201060303" pitchFamily="2" charset="0"/>
              </a:rPr>
              <a:t>Postcards</a:t>
            </a:r>
            <a:br>
              <a:rPr lang="en-US" sz="1200" b="1" dirty="0">
                <a:solidFill>
                  <a:schemeClr val="bg1"/>
                </a:solidFill>
                <a:latin typeface="Red Hat Display" panose="02010503040201060303" pitchFamily="2" charset="0"/>
              </a:rPr>
            </a:br>
            <a:r>
              <a:rPr lang="en-US" sz="1200" b="1" dirty="0">
                <a:solidFill>
                  <a:schemeClr val="bg1"/>
                </a:solidFill>
                <a:latin typeface="Red Hat Display" panose="02010503040201060303" pitchFamily="2" charset="0"/>
              </a:rPr>
              <a:t>Buyer incentives</a:t>
            </a:r>
          </a:p>
        </p:txBody>
      </p:sp>
      <p:cxnSp>
        <p:nvCxnSpPr>
          <p:cNvPr id="82" name="Straight Connector 81">
            <a:extLst>
              <a:ext uri="{FF2B5EF4-FFF2-40B4-BE49-F238E27FC236}">
                <a16:creationId xmlns:a16="http://schemas.microsoft.com/office/drawing/2014/main" id="{15A09FBA-02C6-A6EA-7056-52E579DE2637}"/>
              </a:ext>
            </a:extLst>
          </p:cNvPr>
          <p:cNvCxnSpPr>
            <a:cxnSpLocks/>
          </p:cNvCxnSpPr>
          <p:nvPr/>
        </p:nvCxnSpPr>
        <p:spPr>
          <a:xfrm>
            <a:off x="3596624" y="6065938"/>
            <a:ext cx="0" cy="12880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4704F931-DB89-E8A4-9F68-9C90C360F982}"/>
              </a:ext>
            </a:extLst>
          </p:cNvPr>
          <p:cNvSpPr/>
          <p:nvPr/>
        </p:nvSpPr>
        <p:spPr>
          <a:xfrm>
            <a:off x="1881348" y="8090550"/>
            <a:ext cx="2173522" cy="296813"/>
          </a:xfrm>
          <a:prstGeom prst="rect">
            <a:avLst/>
          </a:prstGeom>
        </p:spPr>
        <p:txBody>
          <a:bodyPr wrap="square">
            <a:spAutoFit/>
          </a:bodyPr>
          <a:lstStyle/>
          <a:p>
            <a:pPr defTabSz="514267">
              <a:lnSpc>
                <a:spcPct val="80000"/>
              </a:lnSpc>
              <a:defRPr/>
            </a:pPr>
            <a:r>
              <a:rPr lang="en-US" sz="1600" b="1" dirty="0">
                <a:solidFill>
                  <a:schemeClr val="bg1"/>
                </a:solidFill>
                <a:latin typeface="Red Hat Display" panose="02010503040201060303" pitchFamily="2" charset="0"/>
              </a:rPr>
              <a:t>Results</a:t>
            </a:r>
          </a:p>
        </p:txBody>
      </p:sp>
      <p:cxnSp>
        <p:nvCxnSpPr>
          <p:cNvPr id="84" name="Straight Connector 83">
            <a:extLst>
              <a:ext uri="{FF2B5EF4-FFF2-40B4-BE49-F238E27FC236}">
                <a16:creationId xmlns:a16="http://schemas.microsoft.com/office/drawing/2014/main" id="{FB407902-983F-4F9A-0292-FECAC48B5136}"/>
              </a:ext>
            </a:extLst>
          </p:cNvPr>
          <p:cNvCxnSpPr>
            <a:cxnSpLocks/>
          </p:cNvCxnSpPr>
          <p:nvPr/>
        </p:nvCxnSpPr>
        <p:spPr>
          <a:xfrm>
            <a:off x="3586343" y="7840597"/>
            <a:ext cx="0" cy="12880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8277D39D-91B9-D71E-C28B-DF7CA6BDEAC6}"/>
              </a:ext>
            </a:extLst>
          </p:cNvPr>
          <p:cNvSpPr/>
          <p:nvPr/>
        </p:nvSpPr>
        <p:spPr>
          <a:xfrm>
            <a:off x="3974777" y="8056535"/>
            <a:ext cx="2633123" cy="830997"/>
          </a:xfrm>
          <a:prstGeom prst="rect">
            <a:avLst/>
          </a:prstGeom>
          <a:noFill/>
          <a:ln>
            <a:noFill/>
          </a:ln>
        </p:spPr>
        <p:txBody>
          <a:bodyPr wrap="square">
            <a:spAutoFit/>
          </a:bodyPr>
          <a:lstStyle/>
          <a:p>
            <a:pPr defTabSz="514267">
              <a:defRPr/>
            </a:pPr>
            <a:r>
              <a:rPr lang="en-US" sz="1200" b="1" dirty="0">
                <a:solidFill>
                  <a:schemeClr val="bg1"/>
                </a:solidFill>
                <a:latin typeface="Red Hat Display" panose="02010503040201060303" pitchFamily="2" charset="0"/>
              </a:rPr>
              <a:t>Online analytics report</a:t>
            </a:r>
          </a:p>
          <a:p>
            <a:pPr defTabSz="514267">
              <a:defRPr/>
            </a:pPr>
            <a:r>
              <a:rPr lang="en-US" sz="1200" b="1" dirty="0">
                <a:solidFill>
                  <a:schemeClr val="bg1"/>
                </a:solidFill>
                <a:latin typeface="Red Hat Display" panose="02010503040201060303" pitchFamily="2" charset="0"/>
              </a:rPr>
              <a:t>Buyer feedback</a:t>
            </a:r>
          </a:p>
          <a:p>
            <a:pPr defTabSz="514267"/>
            <a:r>
              <a:rPr lang="en-US" sz="1200" b="1" dirty="0">
                <a:solidFill>
                  <a:schemeClr val="bg1"/>
                </a:solidFill>
                <a:latin typeface="Red Hat Display" panose="02010503040201060303" pitchFamily="2" charset="0"/>
              </a:rPr>
              <a:t>On-going Performance Analysis</a:t>
            </a:r>
          </a:p>
          <a:p>
            <a:pPr defTabSz="514267">
              <a:defRPr/>
            </a:pPr>
            <a:endParaRPr lang="en-US" sz="1200" b="1" dirty="0">
              <a:latin typeface="Red Hat Display" panose="02010503040201060303" pitchFamily="2" charset="0"/>
            </a:endParaRPr>
          </a:p>
        </p:txBody>
      </p:sp>
      <p:pic>
        <p:nvPicPr>
          <p:cNvPr id="35" name="Graphic 11">
            <a:extLst>
              <a:ext uri="{FF2B5EF4-FFF2-40B4-BE49-F238E27FC236}">
                <a16:creationId xmlns:a16="http://schemas.microsoft.com/office/drawing/2014/main" id="{B47D676C-AF97-F0B1-2DC8-567965E83AFA}"/>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807959" y="1219378"/>
            <a:ext cx="6206608" cy="8032083"/>
          </a:xfrm>
          <a:prstGeom prst="rect">
            <a:avLst/>
          </a:prstGeom>
        </p:spPr>
      </p:pic>
      <p:grpSp>
        <p:nvGrpSpPr>
          <p:cNvPr id="36" name="Group 35">
            <a:extLst>
              <a:ext uri="{FF2B5EF4-FFF2-40B4-BE49-F238E27FC236}">
                <a16:creationId xmlns:a16="http://schemas.microsoft.com/office/drawing/2014/main" id="{2B7D6E66-36E7-FD3D-D169-26B09A956BB4}"/>
              </a:ext>
            </a:extLst>
          </p:cNvPr>
          <p:cNvGrpSpPr/>
          <p:nvPr/>
        </p:nvGrpSpPr>
        <p:grpSpPr>
          <a:xfrm>
            <a:off x="0" y="-13418"/>
            <a:ext cx="3808172" cy="3821364"/>
            <a:chOff x="22743" y="3779"/>
            <a:chExt cx="1933798" cy="1940498"/>
          </a:xfrm>
          <a:solidFill>
            <a:srgbClr val="A61116"/>
          </a:solidFill>
        </p:grpSpPr>
        <p:pic>
          <p:nvPicPr>
            <p:cNvPr id="37" name="Graphic 36">
              <a:extLst>
                <a:ext uri="{FF2B5EF4-FFF2-40B4-BE49-F238E27FC236}">
                  <a16:creationId xmlns:a16="http://schemas.microsoft.com/office/drawing/2014/main" id="{98343761-F634-08C0-DB3F-37E502E61D68}"/>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rot="10800000">
              <a:off x="27728" y="3779"/>
              <a:ext cx="1928813" cy="1928813"/>
            </a:xfrm>
            <a:prstGeom prst="rect">
              <a:avLst/>
            </a:prstGeom>
          </p:spPr>
        </p:pic>
        <p:pic>
          <p:nvPicPr>
            <p:cNvPr id="39" name="Graphic 38">
              <a:extLst>
                <a:ext uri="{FF2B5EF4-FFF2-40B4-BE49-F238E27FC236}">
                  <a16:creationId xmlns:a16="http://schemas.microsoft.com/office/drawing/2014/main" id="{7BB4CB96-8D1F-D122-FA96-539AAC540861}"/>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rot="16200000" flipH="1">
              <a:off x="22743" y="983940"/>
              <a:ext cx="960337" cy="960337"/>
            </a:xfrm>
            <a:prstGeom prst="rect">
              <a:avLst/>
            </a:prstGeom>
          </p:spPr>
        </p:pic>
      </p:grpSp>
      <p:sp>
        <p:nvSpPr>
          <p:cNvPr id="43" name="Текст 7">
            <a:extLst>
              <a:ext uri="{FF2B5EF4-FFF2-40B4-BE49-F238E27FC236}">
                <a16:creationId xmlns:a16="http://schemas.microsoft.com/office/drawing/2014/main" id="{80E76AC2-223E-75C9-4998-823E4953351A}"/>
              </a:ext>
            </a:extLst>
          </p:cNvPr>
          <p:cNvSpPr txBox="1">
            <a:spLocks/>
          </p:cNvSpPr>
          <p:nvPr/>
        </p:nvSpPr>
        <p:spPr>
          <a:xfrm>
            <a:off x="197707" y="346349"/>
            <a:ext cx="2397211" cy="2996153"/>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12">
              <a:lnSpc>
                <a:spcPts val="3200"/>
              </a:lnSpc>
              <a:spcBef>
                <a:spcPts val="0"/>
              </a:spcBef>
              <a:buSzPct val="100000"/>
              <a:defRPr/>
            </a:pPr>
            <a:r>
              <a:rPr lang="en-US" sz="3600" dirty="0">
                <a:solidFill>
                  <a:prstClr val="white"/>
                </a:solidFill>
                <a:latin typeface="Red Hat Display" panose="02010503040201060303" pitchFamily="2" charset="77"/>
              </a:rPr>
              <a:t>10 steps </a:t>
            </a:r>
            <a:r>
              <a:rPr lang="en-US" sz="3600" b="0" dirty="0">
                <a:solidFill>
                  <a:prstClr val="white"/>
                </a:solidFill>
                <a:latin typeface="Red Hat Display" panose="02010503040201060303" pitchFamily="2" charset="77"/>
              </a:rPr>
              <a:t>to selling </a:t>
            </a:r>
          </a:p>
          <a:p>
            <a:pPr defTabSz="765112">
              <a:lnSpc>
                <a:spcPts val="3200"/>
              </a:lnSpc>
              <a:spcBef>
                <a:spcPts val="0"/>
              </a:spcBef>
              <a:buSzPct val="100000"/>
              <a:defRPr/>
            </a:pPr>
            <a:r>
              <a:rPr lang="en-US" sz="3600" b="0" dirty="0">
                <a:solidFill>
                  <a:prstClr val="white"/>
                </a:solidFill>
                <a:latin typeface="Red Hat Display" panose="02010503040201060303" pitchFamily="2" charset="77"/>
              </a:rPr>
              <a:t>a home</a:t>
            </a:r>
          </a:p>
        </p:txBody>
      </p:sp>
    </p:spTree>
    <p:extLst>
      <p:ext uri="{BB962C8B-B14F-4D97-AF65-F5344CB8AC3E}">
        <p14:creationId xmlns:p14="http://schemas.microsoft.com/office/powerpoint/2010/main" val="19004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5BBB26F-B52B-41B2-B272-03863966CF3B}"/>
              </a:ext>
            </a:extLst>
          </p:cNvPr>
          <p:cNvGrpSpPr/>
          <p:nvPr/>
        </p:nvGrpSpPr>
        <p:grpSpPr>
          <a:xfrm>
            <a:off x="0" y="8378814"/>
            <a:ext cx="1542520" cy="1542520"/>
            <a:chOff x="0" y="5315481"/>
            <a:chExt cx="1542520" cy="1542520"/>
          </a:xfrm>
          <a:solidFill>
            <a:srgbClr val="000000"/>
          </a:solidFill>
        </p:grpSpPr>
        <p:pic>
          <p:nvPicPr>
            <p:cNvPr id="11" name="Graphic 10">
              <a:extLst>
                <a:ext uri="{FF2B5EF4-FFF2-40B4-BE49-F238E27FC236}">
                  <a16:creationId xmlns:a16="http://schemas.microsoft.com/office/drawing/2014/main" id="{11C51FBF-F681-465D-AF00-CC390336EF53}"/>
                </a:ext>
              </a:extLst>
            </p:cNvPr>
            <p:cNvPicPr>
              <a:picLocks noChangeAspect="1"/>
            </p:cNvPicPr>
            <p:nvPr/>
          </p:nvPicPr>
          <p:blipFill>
            <a:blip r:embed="rId3" cstate="print"/>
            <a:stretch>
              <a:fillRect/>
            </a:stretch>
          </p:blipFill>
          <p:spPr>
            <a:xfrm rot="10800000" flipH="1">
              <a:off x="0" y="5315481"/>
              <a:ext cx="1542520" cy="1542520"/>
            </a:xfrm>
            <a:prstGeom prst="rect">
              <a:avLst/>
            </a:prstGeom>
          </p:spPr>
        </p:pic>
        <p:pic>
          <p:nvPicPr>
            <p:cNvPr id="12" name="Graphic 11">
              <a:extLst>
                <a:ext uri="{FF2B5EF4-FFF2-40B4-BE49-F238E27FC236}">
                  <a16:creationId xmlns:a16="http://schemas.microsoft.com/office/drawing/2014/main" id="{7AD2B9F9-1B09-4593-9B60-E9452B348684}"/>
                </a:ext>
              </a:extLst>
            </p:cNvPr>
            <p:cNvPicPr>
              <a:picLocks noChangeAspect="1"/>
            </p:cNvPicPr>
            <p:nvPr/>
          </p:nvPicPr>
          <p:blipFill>
            <a:blip r:embed="rId3" cstate="print"/>
            <a:stretch>
              <a:fillRect/>
            </a:stretch>
          </p:blipFill>
          <p:spPr>
            <a:xfrm rot="10800000" flipH="1">
              <a:off x="882" y="5888491"/>
              <a:ext cx="969509" cy="969509"/>
            </a:xfrm>
            <a:prstGeom prst="rect">
              <a:avLst/>
            </a:prstGeom>
          </p:spPr>
        </p:pic>
      </p:grpSp>
      <p:pic>
        <p:nvPicPr>
          <p:cNvPr id="13" name="Graphic 12">
            <a:extLst>
              <a:ext uri="{FF2B5EF4-FFF2-40B4-BE49-F238E27FC236}">
                <a16:creationId xmlns:a16="http://schemas.microsoft.com/office/drawing/2014/main" id="{193411C1-C084-415F-A4AA-5FB55108F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6338" y="0"/>
            <a:ext cx="1516062"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8" descr="Text, logo&#10;&#10;Description automatically generated">
            <a:extLst>
              <a:ext uri="{FF2B5EF4-FFF2-40B4-BE49-F238E27FC236}">
                <a16:creationId xmlns:a16="http://schemas.microsoft.com/office/drawing/2014/main" id="{C56A2DBA-DEDA-4CCB-AAF3-28411E3CD6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 y="307975"/>
            <a:ext cx="17462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Текст 7">
            <a:extLst>
              <a:ext uri="{FF2B5EF4-FFF2-40B4-BE49-F238E27FC236}">
                <a16:creationId xmlns:a16="http://schemas.microsoft.com/office/drawing/2014/main" id="{46781625-E759-4344-BE13-96EDDEE2B460}"/>
              </a:ext>
            </a:extLst>
          </p:cNvPr>
          <p:cNvSpPr txBox="1">
            <a:spLocks/>
          </p:cNvSpPr>
          <p:nvPr/>
        </p:nvSpPr>
        <p:spPr>
          <a:xfrm>
            <a:off x="717696" y="2042627"/>
            <a:ext cx="6405366" cy="1252116"/>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582836">
              <a:lnSpc>
                <a:spcPts val="3825"/>
              </a:lnSpc>
              <a:spcBef>
                <a:spcPts val="638"/>
              </a:spcBef>
              <a:defRPr/>
            </a:pPr>
            <a:r>
              <a:rPr lang="en-US" sz="3600" dirty="0">
                <a:ln w="25400">
                  <a:noFill/>
                </a:ln>
                <a:solidFill>
                  <a:srgbClr val="424244"/>
                </a:solidFill>
              </a:rPr>
              <a:t>The power </a:t>
            </a:r>
            <a:r>
              <a:rPr lang="en-US" sz="3600" b="0" dirty="0">
                <a:ln w="25400">
                  <a:noFill/>
                </a:ln>
                <a:solidFill>
                  <a:srgbClr val="424244"/>
                </a:solidFill>
              </a:rPr>
              <a:t>of</a:t>
            </a:r>
            <a:r>
              <a:rPr lang="en-US" sz="3600" dirty="0">
                <a:ln w="25400">
                  <a:noFill/>
                </a:ln>
                <a:solidFill>
                  <a:srgbClr val="424244"/>
                </a:solidFill>
              </a:rPr>
              <a:t> </a:t>
            </a:r>
            <a:r>
              <a:rPr lang="en-US" sz="3600" b="0" dirty="0">
                <a:ln w="25400">
                  <a:noFill/>
                </a:ln>
                <a:solidFill>
                  <a:srgbClr val="424244"/>
                </a:solidFill>
                <a:latin typeface="Red Hat Display" panose="02010503040201060303" pitchFamily="2" charset="77"/>
              </a:rPr>
              <a:t>the brand</a:t>
            </a:r>
            <a:endParaRPr lang="en-US" sz="3600" b="0" dirty="0">
              <a:solidFill>
                <a:srgbClr val="424244"/>
              </a:solidFill>
              <a:latin typeface="Red Hat Display" panose="02010503040201060303" pitchFamily="2" charset="77"/>
            </a:endParaRPr>
          </a:p>
        </p:txBody>
      </p:sp>
      <p:pic>
        <p:nvPicPr>
          <p:cNvPr id="22" name="Picture 21">
            <a:extLst>
              <a:ext uri="{FF2B5EF4-FFF2-40B4-BE49-F238E27FC236}">
                <a16:creationId xmlns:a16="http://schemas.microsoft.com/office/drawing/2014/main" id="{15A89216-4BD0-4E4D-90DE-6702FB3665B6}"/>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028858" y="3483648"/>
            <a:ext cx="2570362" cy="423872"/>
          </a:xfrm>
          <a:prstGeom prst="rect">
            <a:avLst/>
          </a:prstGeom>
        </p:spPr>
      </p:pic>
      <p:pic>
        <p:nvPicPr>
          <p:cNvPr id="23" name="Picture 22">
            <a:extLst>
              <a:ext uri="{FF2B5EF4-FFF2-40B4-BE49-F238E27FC236}">
                <a16:creationId xmlns:a16="http://schemas.microsoft.com/office/drawing/2014/main" id="{F5AE8247-9B84-4E5B-94EC-2A2430FBF5C5}"/>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4028858" y="4520298"/>
            <a:ext cx="3214970" cy="1755374"/>
          </a:xfrm>
          <a:prstGeom prst="rect">
            <a:avLst/>
          </a:prstGeom>
        </p:spPr>
      </p:pic>
      <p:pic>
        <p:nvPicPr>
          <p:cNvPr id="28" name="Graphic 27">
            <a:extLst>
              <a:ext uri="{FF2B5EF4-FFF2-40B4-BE49-F238E27FC236}">
                <a16:creationId xmlns:a16="http://schemas.microsoft.com/office/drawing/2014/main" id="{63BE0125-F845-4E40-A7AE-5BE62EE7A8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5938" y="4445784"/>
            <a:ext cx="2882802" cy="2317874"/>
          </a:xfrm>
          <a:prstGeom prst="rect">
            <a:avLst/>
          </a:prstGeom>
        </p:spPr>
      </p:pic>
      <p:pic>
        <p:nvPicPr>
          <p:cNvPr id="29" name="Picture 29">
            <a:extLst>
              <a:ext uri="{FF2B5EF4-FFF2-40B4-BE49-F238E27FC236}">
                <a16:creationId xmlns:a16="http://schemas.microsoft.com/office/drawing/2014/main" id="{7C641006-7C83-4C74-8465-BF2AA72695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7102" y="2774898"/>
            <a:ext cx="2160475" cy="1670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DD30E050-060E-3DF9-5FC1-75C7B4F7509D}"/>
              </a:ext>
            </a:extLst>
          </p:cNvPr>
          <p:cNvGrpSpPr/>
          <p:nvPr/>
        </p:nvGrpSpPr>
        <p:grpSpPr>
          <a:xfrm>
            <a:off x="2673547" y="2348582"/>
            <a:ext cx="6608367" cy="7202056"/>
            <a:chOff x="5224732" y="1380539"/>
            <a:chExt cx="6299860" cy="7166137"/>
          </a:xfrm>
        </p:grpSpPr>
        <p:grpSp>
          <p:nvGrpSpPr>
            <p:cNvPr id="52" name="Group 51">
              <a:extLst>
                <a:ext uri="{FF2B5EF4-FFF2-40B4-BE49-F238E27FC236}">
                  <a16:creationId xmlns:a16="http://schemas.microsoft.com/office/drawing/2014/main" id="{351AE484-71C8-01BC-CAFC-C66DE8405E25}"/>
                </a:ext>
              </a:extLst>
            </p:cNvPr>
            <p:cNvGrpSpPr/>
            <p:nvPr/>
          </p:nvGrpSpPr>
          <p:grpSpPr>
            <a:xfrm>
              <a:off x="5224732" y="1380539"/>
              <a:ext cx="2094829" cy="784012"/>
              <a:chOff x="38530" y="2631482"/>
              <a:chExt cx="2094829" cy="784012"/>
            </a:xfrm>
          </p:grpSpPr>
          <p:sp>
            <p:nvSpPr>
              <p:cNvPr id="72" name="Текст 78">
                <a:extLst>
                  <a:ext uri="{FF2B5EF4-FFF2-40B4-BE49-F238E27FC236}">
                    <a16:creationId xmlns:a16="http://schemas.microsoft.com/office/drawing/2014/main" id="{DFF65F0E-F17C-20B0-2CCF-CE319CDAF285}"/>
                  </a:ext>
                </a:extLst>
              </p:cNvPr>
              <p:cNvSpPr txBox="1">
                <a:spLocks/>
              </p:cNvSpPr>
              <p:nvPr/>
            </p:nvSpPr>
            <p:spPr>
              <a:xfrm>
                <a:off x="38530" y="2631482"/>
                <a:ext cx="984744"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defTabSz="1360215">
                  <a:lnSpc>
                    <a:spcPts val="7200"/>
                  </a:lnSpc>
                  <a:defRPr/>
                </a:pPr>
                <a:r>
                  <a:rPr lang="en-US" sz="4000" dirty="0">
                    <a:solidFill>
                      <a:srgbClr val="DA1F33"/>
                    </a:solidFill>
                  </a:rPr>
                  <a:t>33</a:t>
                </a:r>
              </a:p>
            </p:txBody>
          </p:sp>
          <p:sp>
            <p:nvSpPr>
              <p:cNvPr id="73" name="Текст 78">
                <a:extLst>
                  <a:ext uri="{FF2B5EF4-FFF2-40B4-BE49-F238E27FC236}">
                    <a16:creationId xmlns:a16="http://schemas.microsoft.com/office/drawing/2014/main" id="{3BA5ED0C-101B-A909-E309-D6AADE5151EA}"/>
                  </a:ext>
                </a:extLst>
              </p:cNvPr>
              <p:cNvSpPr txBox="1">
                <a:spLocks/>
              </p:cNvSpPr>
              <p:nvPr/>
            </p:nvSpPr>
            <p:spPr>
              <a:xfrm>
                <a:off x="707328" y="2739401"/>
                <a:ext cx="1426031"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defTabSz="1360215">
                  <a:defRPr/>
                </a:pPr>
                <a:r>
                  <a:rPr lang="en-US" sz="1200" dirty="0">
                    <a:solidFill>
                      <a:srgbClr val="0B3279"/>
                    </a:solidFill>
                  </a:rPr>
                  <a:t>Countries</a:t>
                </a:r>
                <a:br>
                  <a:rPr lang="en-US" sz="1200" dirty="0">
                    <a:solidFill>
                      <a:srgbClr val="0B3279"/>
                    </a:solidFill>
                  </a:rPr>
                </a:br>
                <a:r>
                  <a:rPr lang="en-US" sz="1200" dirty="0">
                    <a:solidFill>
                      <a:srgbClr val="0B3279"/>
                    </a:solidFill>
                  </a:rPr>
                  <a:t>Worldwide</a:t>
                </a:r>
              </a:p>
            </p:txBody>
          </p:sp>
        </p:grpSp>
        <p:grpSp>
          <p:nvGrpSpPr>
            <p:cNvPr id="53" name="Group 52">
              <a:extLst>
                <a:ext uri="{FF2B5EF4-FFF2-40B4-BE49-F238E27FC236}">
                  <a16:creationId xmlns:a16="http://schemas.microsoft.com/office/drawing/2014/main" id="{AAFF905A-3BFD-14AF-EA8D-073A54C668DC}"/>
                </a:ext>
              </a:extLst>
            </p:cNvPr>
            <p:cNvGrpSpPr/>
            <p:nvPr/>
          </p:nvGrpSpPr>
          <p:grpSpPr>
            <a:xfrm>
              <a:off x="6491564" y="2006737"/>
              <a:ext cx="2167425" cy="780701"/>
              <a:chOff x="694433" y="2659120"/>
              <a:chExt cx="2167425" cy="780701"/>
            </a:xfrm>
          </p:grpSpPr>
          <p:sp>
            <p:nvSpPr>
              <p:cNvPr id="70" name="Текст 78">
                <a:extLst>
                  <a:ext uri="{FF2B5EF4-FFF2-40B4-BE49-F238E27FC236}">
                    <a16:creationId xmlns:a16="http://schemas.microsoft.com/office/drawing/2014/main" id="{C14B12DA-D577-7E84-91D9-D2C1D5482023}"/>
                  </a:ext>
                </a:extLst>
              </p:cNvPr>
              <p:cNvSpPr txBox="1">
                <a:spLocks/>
              </p:cNvSpPr>
              <p:nvPr/>
            </p:nvSpPr>
            <p:spPr>
              <a:xfrm>
                <a:off x="694433" y="2659120"/>
                <a:ext cx="984744"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defTabSz="1360215">
                  <a:lnSpc>
                    <a:spcPts val="7200"/>
                  </a:lnSpc>
                  <a:defRPr/>
                </a:pPr>
                <a:r>
                  <a:rPr lang="en-US" sz="4000" dirty="0">
                    <a:solidFill>
                      <a:srgbClr val="DA1F33"/>
                    </a:solidFill>
                  </a:rPr>
                  <a:t>44</a:t>
                </a:r>
              </a:p>
            </p:txBody>
          </p:sp>
          <p:sp>
            <p:nvSpPr>
              <p:cNvPr id="71" name="Текст 78">
                <a:extLst>
                  <a:ext uri="{FF2B5EF4-FFF2-40B4-BE49-F238E27FC236}">
                    <a16:creationId xmlns:a16="http://schemas.microsoft.com/office/drawing/2014/main" id="{8E839FE0-A78B-F095-5428-86265AAAF3B6}"/>
                  </a:ext>
                </a:extLst>
              </p:cNvPr>
              <p:cNvSpPr txBox="1">
                <a:spLocks/>
              </p:cNvSpPr>
              <p:nvPr/>
            </p:nvSpPr>
            <p:spPr>
              <a:xfrm>
                <a:off x="1435827" y="2763728"/>
                <a:ext cx="1426031"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defTabSz="1360215">
                  <a:defRPr/>
                </a:pPr>
                <a:r>
                  <a:rPr lang="en-US" sz="1200">
                    <a:solidFill>
                      <a:srgbClr val="0B3279"/>
                    </a:solidFill>
                  </a:rPr>
                  <a:t>U.S.</a:t>
                </a:r>
                <a:br>
                  <a:rPr lang="en-US" sz="1200">
                    <a:solidFill>
                      <a:srgbClr val="0B3279"/>
                    </a:solidFill>
                  </a:rPr>
                </a:br>
                <a:r>
                  <a:rPr lang="en-US" sz="1200">
                    <a:solidFill>
                      <a:srgbClr val="0B3279"/>
                    </a:solidFill>
                  </a:rPr>
                  <a:t> States</a:t>
                </a:r>
              </a:p>
            </p:txBody>
          </p:sp>
        </p:grpSp>
        <p:grpSp>
          <p:nvGrpSpPr>
            <p:cNvPr id="54" name="Group 53">
              <a:extLst>
                <a:ext uri="{FF2B5EF4-FFF2-40B4-BE49-F238E27FC236}">
                  <a16:creationId xmlns:a16="http://schemas.microsoft.com/office/drawing/2014/main" id="{BE21CF12-4A42-A82D-4FA7-838224C9E264}"/>
                </a:ext>
              </a:extLst>
            </p:cNvPr>
            <p:cNvGrpSpPr/>
            <p:nvPr/>
          </p:nvGrpSpPr>
          <p:grpSpPr>
            <a:xfrm>
              <a:off x="7372291" y="2655787"/>
              <a:ext cx="2461672" cy="803945"/>
              <a:chOff x="935147" y="2684076"/>
              <a:chExt cx="2461672" cy="803945"/>
            </a:xfrm>
          </p:grpSpPr>
          <p:sp>
            <p:nvSpPr>
              <p:cNvPr id="68" name="Текст 78">
                <a:extLst>
                  <a:ext uri="{FF2B5EF4-FFF2-40B4-BE49-F238E27FC236}">
                    <a16:creationId xmlns:a16="http://schemas.microsoft.com/office/drawing/2014/main" id="{6A57A997-2F6C-47D9-09AC-7DA8D1E3B871}"/>
                  </a:ext>
                </a:extLst>
              </p:cNvPr>
              <p:cNvSpPr txBox="1">
                <a:spLocks/>
              </p:cNvSpPr>
              <p:nvPr/>
            </p:nvSpPr>
            <p:spPr>
              <a:xfrm>
                <a:off x="935147" y="2684076"/>
                <a:ext cx="1095342"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defTabSz="1360215">
                  <a:lnSpc>
                    <a:spcPts val="7200"/>
                  </a:lnSpc>
                  <a:defRPr/>
                </a:pPr>
                <a:r>
                  <a:rPr lang="en-US" sz="4000" dirty="0">
                    <a:solidFill>
                      <a:srgbClr val="DA1F33"/>
                    </a:solidFill>
                    <a:latin typeface="Red Hat Display"/>
                  </a:rPr>
                  <a:t>200</a:t>
                </a:r>
                <a:endParaRPr lang="en-US" sz="4000" dirty="0">
                  <a:solidFill>
                    <a:srgbClr val="DA1F33"/>
                  </a:solidFill>
                </a:endParaRPr>
              </a:p>
            </p:txBody>
          </p:sp>
          <p:sp>
            <p:nvSpPr>
              <p:cNvPr id="69" name="Текст 78">
                <a:extLst>
                  <a:ext uri="{FF2B5EF4-FFF2-40B4-BE49-F238E27FC236}">
                    <a16:creationId xmlns:a16="http://schemas.microsoft.com/office/drawing/2014/main" id="{9DE8BBBF-8A9F-EAF6-0F99-BEF1E521E118}"/>
                  </a:ext>
                </a:extLst>
              </p:cNvPr>
              <p:cNvSpPr txBox="1">
                <a:spLocks/>
              </p:cNvSpPr>
              <p:nvPr/>
            </p:nvSpPr>
            <p:spPr>
              <a:xfrm>
                <a:off x="1970788" y="2811928"/>
                <a:ext cx="1426031"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defTabSz="1360215">
                  <a:defRPr/>
                </a:pPr>
                <a:r>
                  <a:rPr lang="en-US" sz="1200">
                    <a:solidFill>
                      <a:srgbClr val="0B3279"/>
                    </a:solidFill>
                  </a:rPr>
                  <a:t>U.S.</a:t>
                </a:r>
                <a:br>
                  <a:rPr lang="en-US" sz="1200">
                    <a:solidFill>
                      <a:srgbClr val="0B3279"/>
                    </a:solidFill>
                  </a:rPr>
                </a:br>
                <a:r>
                  <a:rPr lang="en-US" sz="1200">
                    <a:solidFill>
                      <a:srgbClr val="0B3279"/>
                    </a:solidFill>
                  </a:rPr>
                  <a:t>Companies</a:t>
                </a:r>
              </a:p>
            </p:txBody>
          </p:sp>
        </p:grpSp>
        <p:grpSp>
          <p:nvGrpSpPr>
            <p:cNvPr id="55" name="Group 54">
              <a:extLst>
                <a:ext uri="{FF2B5EF4-FFF2-40B4-BE49-F238E27FC236}">
                  <a16:creationId xmlns:a16="http://schemas.microsoft.com/office/drawing/2014/main" id="{F9190CCC-5F32-3CEC-320E-2EAE03406A1A}"/>
                </a:ext>
              </a:extLst>
            </p:cNvPr>
            <p:cNvGrpSpPr/>
            <p:nvPr/>
          </p:nvGrpSpPr>
          <p:grpSpPr>
            <a:xfrm>
              <a:off x="7567145" y="4948545"/>
              <a:ext cx="2938677" cy="764473"/>
              <a:chOff x="-176089" y="4830774"/>
              <a:chExt cx="2938677" cy="764473"/>
            </a:xfrm>
          </p:grpSpPr>
          <p:sp>
            <p:nvSpPr>
              <p:cNvPr id="66" name="Текст 78">
                <a:extLst>
                  <a:ext uri="{FF2B5EF4-FFF2-40B4-BE49-F238E27FC236}">
                    <a16:creationId xmlns:a16="http://schemas.microsoft.com/office/drawing/2014/main" id="{8279F5BD-288C-7A65-E520-D5FF94DE54D9}"/>
                  </a:ext>
                </a:extLst>
              </p:cNvPr>
              <p:cNvSpPr txBox="1">
                <a:spLocks/>
              </p:cNvSpPr>
              <p:nvPr/>
            </p:nvSpPr>
            <p:spPr>
              <a:xfrm>
                <a:off x="-176089" y="4830774"/>
                <a:ext cx="2289005"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defTabSz="1360215">
                  <a:lnSpc>
                    <a:spcPts val="7200"/>
                  </a:lnSpc>
                  <a:defRPr/>
                </a:pPr>
                <a:r>
                  <a:rPr lang="en-US" sz="4000" dirty="0">
                    <a:solidFill>
                      <a:srgbClr val="DA1F33"/>
                    </a:solidFill>
                    <a:latin typeface="Red Hat Display"/>
                  </a:rPr>
                  <a:t>2,350</a:t>
                </a:r>
                <a:endParaRPr lang="en-US" sz="4000" dirty="0">
                  <a:solidFill>
                    <a:srgbClr val="DA1F33"/>
                  </a:solidFill>
                </a:endParaRPr>
              </a:p>
            </p:txBody>
          </p:sp>
          <p:sp>
            <p:nvSpPr>
              <p:cNvPr id="67" name="Текст 78">
                <a:extLst>
                  <a:ext uri="{FF2B5EF4-FFF2-40B4-BE49-F238E27FC236}">
                    <a16:creationId xmlns:a16="http://schemas.microsoft.com/office/drawing/2014/main" id="{63BA973D-0A2F-9C7A-B8F1-8DE4F8DC7AE3}"/>
                  </a:ext>
                </a:extLst>
              </p:cNvPr>
              <p:cNvSpPr txBox="1">
                <a:spLocks/>
              </p:cNvSpPr>
              <p:nvPr/>
            </p:nvSpPr>
            <p:spPr>
              <a:xfrm>
                <a:off x="1336557" y="4919154"/>
                <a:ext cx="1426031"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defTabSz="1360215">
                  <a:defRPr/>
                </a:pPr>
                <a:r>
                  <a:rPr lang="en-US" sz="1200" dirty="0">
                    <a:solidFill>
                      <a:srgbClr val="0B3279"/>
                    </a:solidFill>
                  </a:rPr>
                  <a:t>Offices</a:t>
                </a:r>
                <a:br>
                  <a:rPr lang="en-US" sz="1200" dirty="0">
                    <a:solidFill>
                      <a:srgbClr val="0B3279"/>
                    </a:solidFill>
                  </a:rPr>
                </a:br>
                <a:r>
                  <a:rPr lang="en-US" sz="1200" dirty="0">
                    <a:solidFill>
                      <a:srgbClr val="0B3279"/>
                    </a:solidFill>
                  </a:rPr>
                  <a:t>Worldwide</a:t>
                </a:r>
              </a:p>
            </p:txBody>
          </p:sp>
        </p:grpSp>
        <p:grpSp>
          <p:nvGrpSpPr>
            <p:cNvPr id="56" name="Group 55">
              <a:extLst>
                <a:ext uri="{FF2B5EF4-FFF2-40B4-BE49-F238E27FC236}">
                  <a16:creationId xmlns:a16="http://schemas.microsoft.com/office/drawing/2014/main" id="{E7B63324-3C9F-83A3-3A39-542E41509983}"/>
                </a:ext>
              </a:extLst>
            </p:cNvPr>
            <p:cNvGrpSpPr/>
            <p:nvPr/>
          </p:nvGrpSpPr>
          <p:grpSpPr>
            <a:xfrm>
              <a:off x="6944651" y="6151226"/>
              <a:ext cx="3288563" cy="820679"/>
              <a:chOff x="-715619" y="3702440"/>
              <a:chExt cx="3288563" cy="820679"/>
            </a:xfrm>
          </p:grpSpPr>
          <p:sp>
            <p:nvSpPr>
              <p:cNvPr id="64" name="Текст 78">
                <a:extLst>
                  <a:ext uri="{FF2B5EF4-FFF2-40B4-BE49-F238E27FC236}">
                    <a16:creationId xmlns:a16="http://schemas.microsoft.com/office/drawing/2014/main" id="{1D4DCCFE-91CD-16CF-C43E-9F0D86E8EB29}"/>
                  </a:ext>
                </a:extLst>
              </p:cNvPr>
              <p:cNvSpPr txBox="1">
                <a:spLocks/>
              </p:cNvSpPr>
              <p:nvPr/>
            </p:nvSpPr>
            <p:spPr>
              <a:xfrm>
                <a:off x="-715619" y="3702440"/>
                <a:ext cx="1812263"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defTabSz="1360215">
                  <a:lnSpc>
                    <a:spcPts val="7200"/>
                  </a:lnSpc>
                  <a:defRPr/>
                </a:pPr>
                <a:r>
                  <a:rPr lang="en-US" sz="4000" dirty="0">
                    <a:solidFill>
                      <a:srgbClr val="DA1F33"/>
                    </a:solidFill>
                    <a:latin typeface="Red Hat Display"/>
                  </a:rPr>
                  <a:t>39,000</a:t>
                </a:r>
                <a:endParaRPr lang="en-US" sz="4000" dirty="0">
                  <a:solidFill>
                    <a:srgbClr val="DA1F33"/>
                  </a:solidFill>
                </a:endParaRPr>
              </a:p>
            </p:txBody>
          </p:sp>
          <p:sp>
            <p:nvSpPr>
              <p:cNvPr id="65" name="Текст 78">
                <a:extLst>
                  <a:ext uri="{FF2B5EF4-FFF2-40B4-BE49-F238E27FC236}">
                    <a16:creationId xmlns:a16="http://schemas.microsoft.com/office/drawing/2014/main" id="{A077BAC1-DB04-433A-A3D7-A6DA0E3554E9}"/>
                  </a:ext>
                </a:extLst>
              </p:cNvPr>
              <p:cNvSpPr txBox="1">
                <a:spLocks/>
              </p:cNvSpPr>
              <p:nvPr/>
            </p:nvSpPr>
            <p:spPr>
              <a:xfrm>
                <a:off x="1146913" y="3847026"/>
                <a:ext cx="1426031"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defTabSz="1360215">
                  <a:defRPr/>
                </a:pPr>
                <a:r>
                  <a:rPr lang="en-US" sz="1200" dirty="0">
                    <a:solidFill>
                      <a:srgbClr val="0B3279"/>
                    </a:solidFill>
                    <a:latin typeface="Red Hat Display"/>
                  </a:rPr>
                  <a:t>Agents</a:t>
                </a:r>
                <a:br>
                  <a:rPr lang="en-US" sz="1200" dirty="0"/>
                </a:br>
                <a:r>
                  <a:rPr lang="en-US" sz="1200" dirty="0">
                    <a:solidFill>
                      <a:srgbClr val="0B3279"/>
                    </a:solidFill>
                    <a:latin typeface="Red Hat Display"/>
                  </a:rPr>
                  <a:t>Worldwide</a:t>
                </a:r>
                <a:endParaRPr lang="en-US" dirty="0"/>
              </a:p>
            </p:txBody>
          </p:sp>
        </p:grpSp>
        <p:grpSp>
          <p:nvGrpSpPr>
            <p:cNvPr id="57" name="Group 56">
              <a:extLst>
                <a:ext uri="{FF2B5EF4-FFF2-40B4-BE49-F238E27FC236}">
                  <a16:creationId xmlns:a16="http://schemas.microsoft.com/office/drawing/2014/main" id="{4C81675D-0DFC-D66A-EA3B-6715CB534F73}"/>
                </a:ext>
              </a:extLst>
            </p:cNvPr>
            <p:cNvGrpSpPr/>
            <p:nvPr/>
          </p:nvGrpSpPr>
          <p:grpSpPr>
            <a:xfrm>
              <a:off x="7616819" y="3694145"/>
              <a:ext cx="3152920" cy="784575"/>
              <a:chOff x="-172856" y="2928270"/>
              <a:chExt cx="3152920" cy="784575"/>
            </a:xfrm>
          </p:grpSpPr>
          <p:sp>
            <p:nvSpPr>
              <p:cNvPr id="62" name="Текст 78">
                <a:extLst>
                  <a:ext uri="{FF2B5EF4-FFF2-40B4-BE49-F238E27FC236}">
                    <a16:creationId xmlns:a16="http://schemas.microsoft.com/office/drawing/2014/main" id="{9072721E-2829-5C17-D580-0CDD866D6569}"/>
                  </a:ext>
                </a:extLst>
              </p:cNvPr>
              <p:cNvSpPr txBox="1">
                <a:spLocks/>
              </p:cNvSpPr>
              <p:nvPr/>
            </p:nvSpPr>
            <p:spPr>
              <a:xfrm>
                <a:off x="-172856" y="2928270"/>
                <a:ext cx="2162318"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defTabSz="1360215">
                  <a:lnSpc>
                    <a:spcPts val="7200"/>
                  </a:lnSpc>
                  <a:defRPr/>
                </a:pPr>
                <a:r>
                  <a:rPr lang="en-US" sz="4000" dirty="0">
                    <a:solidFill>
                      <a:srgbClr val="DA1F33"/>
                    </a:solidFill>
                    <a:latin typeface="Red Hat Display"/>
                  </a:rPr>
                  <a:t>13,350</a:t>
                </a:r>
                <a:endParaRPr lang="en-US" dirty="0"/>
              </a:p>
            </p:txBody>
          </p:sp>
          <p:sp>
            <p:nvSpPr>
              <p:cNvPr id="63" name="Текст 78">
                <a:extLst>
                  <a:ext uri="{FF2B5EF4-FFF2-40B4-BE49-F238E27FC236}">
                    <a16:creationId xmlns:a16="http://schemas.microsoft.com/office/drawing/2014/main" id="{F30A58E3-DA49-E207-DDB4-A8431987334E}"/>
                  </a:ext>
                </a:extLst>
              </p:cNvPr>
              <p:cNvSpPr txBox="1">
                <a:spLocks/>
              </p:cNvSpPr>
              <p:nvPr/>
            </p:nvSpPr>
            <p:spPr>
              <a:xfrm>
                <a:off x="1554033" y="3036752"/>
                <a:ext cx="1426031"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defTabSz="1360215">
                  <a:defRPr/>
                </a:pPr>
                <a:r>
                  <a:rPr lang="en-US" sz="1200" dirty="0">
                    <a:solidFill>
                      <a:srgbClr val="0B3279"/>
                    </a:solidFill>
                    <a:latin typeface="Red Hat Display"/>
                  </a:rPr>
                  <a:t>U.S.</a:t>
                </a:r>
                <a:br>
                  <a:rPr lang="en-US" sz="1200" dirty="0"/>
                </a:br>
                <a:r>
                  <a:rPr lang="en-US" sz="1200" dirty="0">
                    <a:solidFill>
                      <a:srgbClr val="0B3279"/>
                    </a:solidFill>
                    <a:latin typeface="Red Hat Display"/>
                  </a:rPr>
                  <a:t>Agents</a:t>
                </a:r>
                <a:endParaRPr lang="en-US" dirty="0">
                  <a:latin typeface="Red Hat Display"/>
                </a:endParaRPr>
              </a:p>
            </p:txBody>
          </p:sp>
        </p:grpSp>
        <p:sp>
          <p:nvSpPr>
            <p:cNvPr id="58" name="Текст 78">
              <a:extLst>
                <a:ext uri="{FF2B5EF4-FFF2-40B4-BE49-F238E27FC236}">
                  <a16:creationId xmlns:a16="http://schemas.microsoft.com/office/drawing/2014/main" id="{9B7CAA27-C5E9-F44A-9D40-CD40F21D279A}"/>
                </a:ext>
              </a:extLst>
            </p:cNvPr>
            <p:cNvSpPr txBox="1">
              <a:spLocks/>
            </p:cNvSpPr>
            <p:nvPr/>
          </p:nvSpPr>
          <p:spPr>
            <a:xfrm>
              <a:off x="8081018" y="3460819"/>
              <a:ext cx="552288"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algn="ctr" defTabSz="1360215">
                <a:defRPr/>
              </a:pPr>
              <a:r>
                <a:rPr lang="en-US" sz="1200" dirty="0">
                  <a:solidFill>
                    <a:srgbClr val="C00000"/>
                  </a:solidFill>
                </a:rPr>
                <a:t>Over</a:t>
              </a:r>
            </a:p>
          </p:txBody>
        </p:sp>
        <p:sp>
          <p:nvSpPr>
            <p:cNvPr id="59" name="Текст 78">
              <a:extLst>
                <a:ext uri="{FF2B5EF4-FFF2-40B4-BE49-F238E27FC236}">
                  <a16:creationId xmlns:a16="http://schemas.microsoft.com/office/drawing/2014/main" id="{6689775B-18AA-0B15-2C36-3D4EF01EAC64}"/>
                </a:ext>
              </a:extLst>
            </p:cNvPr>
            <p:cNvSpPr txBox="1">
              <a:spLocks/>
            </p:cNvSpPr>
            <p:nvPr/>
          </p:nvSpPr>
          <p:spPr>
            <a:xfrm>
              <a:off x="7528730" y="5932334"/>
              <a:ext cx="552288"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algn="ctr" defTabSz="1360215">
                <a:defRPr/>
              </a:pPr>
              <a:r>
                <a:rPr lang="en-US" sz="1200" dirty="0">
                  <a:solidFill>
                    <a:srgbClr val="C00000"/>
                  </a:solidFill>
                </a:rPr>
                <a:t>Over</a:t>
              </a:r>
            </a:p>
          </p:txBody>
        </p:sp>
        <p:sp>
          <p:nvSpPr>
            <p:cNvPr id="60" name="Текст 78">
              <a:extLst>
                <a:ext uri="{FF2B5EF4-FFF2-40B4-BE49-F238E27FC236}">
                  <a16:creationId xmlns:a16="http://schemas.microsoft.com/office/drawing/2014/main" id="{D9D22938-C4B8-EED9-BFDA-A62816DA9BCE}"/>
                </a:ext>
              </a:extLst>
            </p:cNvPr>
            <p:cNvSpPr txBox="1">
              <a:spLocks/>
            </p:cNvSpPr>
            <p:nvPr/>
          </p:nvSpPr>
          <p:spPr>
            <a:xfrm>
              <a:off x="7630489" y="4651603"/>
              <a:ext cx="1218860"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algn="ctr" defTabSz="1360215">
                <a:defRPr/>
              </a:pPr>
              <a:r>
                <a:rPr lang="en-US" sz="1200" dirty="0">
                  <a:solidFill>
                    <a:srgbClr val="C00000"/>
                  </a:solidFill>
                </a:rPr>
                <a:t>Approximately</a:t>
              </a:r>
            </a:p>
          </p:txBody>
        </p:sp>
        <p:sp>
          <p:nvSpPr>
            <p:cNvPr id="61" name="Текст 78">
              <a:extLst>
                <a:ext uri="{FF2B5EF4-FFF2-40B4-BE49-F238E27FC236}">
                  <a16:creationId xmlns:a16="http://schemas.microsoft.com/office/drawing/2014/main" id="{BB21DEFF-E3AC-985F-C4DD-9B4DB3C14E91}"/>
                </a:ext>
              </a:extLst>
            </p:cNvPr>
            <p:cNvSpPr txBox="1">
              <a:spLocks/>
            </p:cNvSpPr>
            <p:nvPr/>
          </p:nvSpPr>
          <p:spPr>
            <a:xfrm>
              <a:off x="9190856" y="7870583"/>
              <a:ext cx="2333736" cy="67609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defTabSz="1360215">
                <a:defRPr/>
              </a:pPr>
              <a:r>
                <a:rPr lang="en-US" sz="900" b="0" dirty="0">
                  <a:solidFill>
                    <a:schemeClr val="bg1">
                      <a:lumMod val="65000"/>
                    </a:schemeClr>
                  </a:solidFill>
                  <a:latin typeface="Red Hat Display"/>
                </a:rPr>
                <a:t>*Q4 2021 data</a:t>
              </a:r>
              <a:endParaRPr lang="en-US" sz="1400" b="0" dirty="0">
                <a:solidFill>
                  <a:schemeClr val="bg1">
                    <a:lumMod val="65000"/>
                  </a:schemeClr>
                </a:solidFill>
                <a:latin typeface="Red Hat Display"/>
              </a:endParaRPr>
            </a:p>
          </p:txBody>
        </p:sp>
      </p:grpSp>
      <p:sp>
        <p:nvSpPr>
          <p:cNvPr id="74" name="Текст 78">
            <a:extLst>
              <a:ext uri="{FF2B5EF4-FFF2-40B4-BE49-F238E27FC236}">
                <a16:creationId xmlns:a16="http://schemas.microsoft.com/office/drawing/2014/main" id="{45FB0C6B-74C5-75FE-D663-1A6469B1718C}"/>
              </a:ext>
            </a:extLst>
          </p:cNvPr>
          <p:cNvSpPr txBox="1">
            <a:spLocks/>
          </p:cNvSpPr>
          <p:nvPr/>
        </p:nvSpPr>
        <p:spPr>
          <a:xfrm>
            <a:off x="343295" y="747855"/>
            <a:ext cx="5359220" cy="707669"/>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defTabSz="765112">
              <a:lnSpc>
                <a:spcPts val="4050"/>
              </a:lnSpc>
              <a:spcBef>
                <a:spcPts val="418"/>
              </a:spcBef>
              <a:defRPr/>
            </a:pPr>
            <a:r>
              <a:rPr lang="en-US" sz="5400" dirty="0">
                <a:solidFill>
                  <a:srgbClr val="0B3279"/>
                </a:solidFill>
              </a:rPr>
              <a:t>Globally known</a:t>
            </a:r>
          </a:p>
        </p:txBody>
      </p:sp>
      <p:grpSp>
        <p:nvGrpSpPr>
          <p:cNvPr id="75" name="Group 74">
            <a:extLst>
              <a:ext uri="{FF2B5EF4-FFF2-40B4-BE49-F238E27FC236}">
                <a16:creationId xmlns:a16="http://schemas.microsoft.com/office/drawing/2014/main" id="{DDA6F76F-066F-AB61-7A77-2E0FCED34C87}"/>
              </a:ext>
            </a:extLst>
          </p:cNvPr>
          <p:cNvGrpSpPr/>
          <p:nvPr/>
        </p:nvGrpSpPr>
        <p:grpSpPr>
          <a:xfrm rot="1507577">
            <a:off x="-810668" y="3073352"/>
            <a:ext cx="5321101" cy="5256538"/>
            <a:chOff x="-592722" y="3655843"/>
            <a:chExt cx="4167531" cy="4259433"/>
          </a:xfrm>
        </p:grpSpPr>
        <p:pic>
          <p:nvPicPr>
            <p:cNvPr id="76" name="Picture 75">
              <a:extLst>
                <a:ext uri="{FF2B5EF4-FFF2-40B4-BE49-F238E27FC236}">
                  <a16:creationId xmlns:a16="http://schemas.microsoft.com/office/drawing/2014/main" id="{FE0CA6C7-255D-DFED-B674-89240A5B19B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rot="666294">
              <a:off x="3076212" y="5987214"/>
              <a:ext cx="490414" cy="334425"/>
            </a:xfrm>
            <a:prstGeom prst="rect">
              <a:avLst/>
            </a:prstGeom>
          </p:spPr>
        </p:pic>
        <p:pic>
          <p:nvPicPr>
            <p:cNvPr id="77" name="Picture 76">
              <a:extLst>
                <a:ext uri="{FF2B5EF4-FFF2-40B4-BE49-F238E27FC236}">
                  <a16:creationId xmlns:a16="http://schemas.microsoft.com/office/drawing/2014/main" id="{D02FF4F8-2ACB-B658-1AD0-5A4D6CA4BF6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rot="21148327">
              <a:off x="3084396" y="5371927"/>
              <a:ext cx="490413" cy="335207"/>
            </a:xfrm>
            <a:prstGeom prst="rect">
              <a:avLst/>
            </a:prstGeom>
          </p:spPr>
        </p:pic>
        <p:pic>
          <p:nvPicPr>
            <p:cNvPr id="78" name="Picture 77">
              <a:extLst>
                <a:ext uri="{FF2B5EF4-FFF2-40B4-BE49-F238E27FC236}">
                  <a16:creationId xmlns:a16="http://schemas.microsoft.com/office/drawing/2014/main" id="{7E138537-30C2-26D2-E262-A7E0B6502F54}"/>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rot="19993955">
              <a:off x="2903764" y="4785752"/>
              <a:ext cx="490415" cy="334425"/>
            </a:xfrm>
            <a:prstGeom prst="rect">
              <a:avLst/>
            </a:prstGeom>
          </p:spPr>
        </p:pic>
        <p:pic>
          <p:nvPicPr>
            <p:cNvPr id="79" name="Picture 78" descr="A picture containing drawing&#10;&#10;Description automatically generated">
              <a:extLst>
                <a:ext uri="{FF2B5EF4-FFF2-40B4-BE49-F238E27FC236}">
                  <a16:creationId xmlns:a16="http://schemas.microsoft.com/office/drawing/2014/main" id="{EDD1BA1E-7CFA-5327-1B02-F981C01AEB2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8842730">
              <a:off x="2509144" y="4266397"/>
              <a:ext cx="493763" cy="335207"/>
            </a:xfrm>
            <a:prstGeom prst="rect">
              <a:avLst/>
            </a:prstGeom>
          </p:spPr>
        </p:pic>
        <p:pic>
          <p:nvPicPr>
            <p:cNvPr id="80" name="Picture 79">
              <a:extLst>
                <a:ext uri="{FF2B5EF4-FFF2-40B4-BE49-F238E27FC236}">
                  <a16:creationId xmlns:a16="http://schemas.microsoft.com/office/drawing/2014/main" id="{146BB32D-0CB7-90B3-BB7C-67B2225B2B4A}"/>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rot="17649113">
              <a:off x="1953983" y="3873850"/>
              <a:ext cx="510683" cy="334036"/>
            </a:xfrm>
            <a:prstGeom prst="rect">
              <a:avLst/>
            </a:prstGeom>
          </p:spPr>
        </p:pic>
        <p:pic>
          <p:nvPicPr>
            <p:cNvPr id="81" name="Picture 80">
              <a:extLst>
                <a:ext uri="{FF2B5EF4-FFF2-40B4-BE49-F238E27FC236}">
                  <a16:creationId xmlns:a16="http://schemas.microsoft.com/office/drawing/2014/main" id="{E2E47FBF-F7A5-C84F-F7EE-ED2B525BEB1A}"/>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rot="16200000">
              <a:off x="1309103" y="3733972"/>
              <a:ext cx="491466" cy="335207"/>
            </a:xfrm>
            <a:prstGeom prst="rect">
              <a:avLst/>
            </a:prstGeom>
          </p:spPr>
        </p:pic>
        <p:pic>
          <p:nvPicPr>
            <p:cNvPr id="82" name="Picture 81">
              <a:extLst>
                <a:ext uri="{FF2B5EF4-FFF2-40B4-BE49-F238E27FC236}">
                  <a16:creationId xmlns:a16="http://schemas.microsoft.com/office/drawing/2014/main" id="{66634CB3-6EA3-8C17-5112-FBCB16B043F1}"/>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rot="15176169">
              <a:off x="667352" y="3808171"/>
              <a:ext cx="471948" cy="335719"/>
            </a:xfrm>
            <a:prstGeom prst="rect">
              <a:avLst/>
            </a:prstGeom>
          </p:spPr>
        </p:pic>
        <p:pic>
          <p:nvPicPr>
            <p:cNvPr id="83" name="Picture 82" descr="A picture containing food, drawing&#10;&#10;Description automatically generated">
              <a:extLst>
                <a:ext uri="{FF2B5EF4-FFF2-40B4-BE49-F238E27FC236}">
                  <a16:creationId xmlns:a16="http://schemas.microsoft.com/office/drawing/2014/main" id="{5D5577A1-C5C7-F460-953D-5226923803A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4195479">
              <a:off x="71662" y="4073286"/>
              <a:ext cx="500200" cy="337586"/>
            </a:xfrm>
            <a:prstGeom prst="rect">
              <a:avLst/>
            </a:prstGeom>
            <a:ln>
              <a:solidFill>
                <a:schemeClr val="bg1">
                  <a:lumMod val="85000"/>
                </a:schemeClr>
              </a:solidFill>
            </a:ln>
          </p:spPr>
        </p:pic>
        <p:pic>
          <p:nvPicPr>
            <p:cNvPr id="84" name="Picture 83">
              <a:extLst>
                <a:ext uri="{FF2B5EF4-FFF2-40B4-BE49-F238E27FC236}">
                  <a16:creationId xmlns:a16="http://schemas.microsoft.com/office/drawing/2014/main" id="{E7D4CEE5-7A13-BBC1-BF04-E14FD7628B1E}"/>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rot="20092423">
              <a:off x="-592722" y="3898411"/>
              <a:ext cx="4000703" cy="4016865"/>
            </a:xfrm>
            <a:prstGeom prst="rect">
              <a:avLst/>
            </a:prstGeom>
          </p:spPr>
        </p:pic>
      </p:grpSp>
      <p:pic>
        <p:nvPicPr>
          <p:cNvPr id="85" name="Graphic 84">
            <a:extLst>
              <a:ext uri="{FF2B5EF4-FFF2-40B4-BE49-F238E27FC236}">
                <a16:creationId xmlns:a16="http://schemas.microsoft.com/office/drawing/2014/main" id="{35A2AE49-30F8-2B67-986D-EB1FEF00F275}"/>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flipH="1">
            <a:off x="6649777" y="0"/>
            <a:ext cx="1126671" cy="1126671"/>
          </a:xfrm>
          <a:prstGeom prst="rect">
            <a:avLst/>
          </a:prstGeom>
        </p:spPr>
      </p:pic>
      <p:grpSp>
        <p:nvGrpSpPr>
          <p:cNvPr id="86" name="Group 85">
            <a:extLst>
              <a:ext uri="{FF2B5EF4-FFF2-40B4-BE49-F238E27FC236}">
                <a16:creationId xmlns:a16="http://schemas.microsoft.com/office/drawing/2014/main" id="{F62A2F90-1684-6A22-1470-0D84A42C4A9B}"/>
              </a:ext>
            </a:extLst>
          </p:cNvPr>
          <p:cNvGrpSpPr/>
          <p:nvPr/>
        </p:nvGrpSpPr>
        <p:grpSpPr>
          <a:xfrm>
            <a:off x="0" y="8515880"/>
            <a:ext cx="1542520" cy="1542520"/>
            <a:chOff x="0" y="5315481"/>
            <a:chExt cx="1542520" cy="1542520"/>
          </a:xfrm>
          <a:solidFill>
            <a:srgbClr val="000000"/>
          </a:solidFill>
        </p:grpSpPr>
        <p:pic>
          <p:nvPicPr>
            <p:cNvPr id="87" name="Graphic 10">
              <a:extLst>
                <a:ext uri="{FF2B5EF4-FFF2-40B4-BE49-F238E27FC236}">
                  <a16:creationId xmlns:a16="http://schemas.microsoft.com/office/drawing/2014/main" id="{30DD4164-34EB-7C82-ADEF-4025AFDBAC08}"/>
                </a:ext>
              </a:extLst>
            </p:cNvPr>
            <p:cNvPicPr>
              <a:picLocks noChangeAspect="1"/>
            </p:cNvPicPr>
            <p:nvPr/>
          </p:nvPicPr>
          <p:blipFill>
            <a:blip r:embed="rId14" cstate="print"/>
            <a:stretch>
              <a:fillRect/>
            </a:stretch>
          </p:blipFill>
          <p:spPr>
            <a:xfrm rot="10800000" flipH="1">
              <a:off x="0" y="5315481"/>
              <a:ext cx="1542520" cy="1542520"/>
            </a:xfrm>
            <a:prstGeom prst="rect">
              <a:avLst/>
            </a:prstGeom>
          </p:spPr>
        </p:pic>
        <p:pic>
          <p:nvPicPr>
            <p:cNvPr id="88" name="Graphic 11">
              <a:extLst>
                <a:ext uri="{FF2B5EF4-FFF2-40B4-BE49-F238E27FC236}">
                  <a16:creationId xmlns:a16="http://schemas.microsoft.com/office/drawing/2014/main" id="{523EDC55-E076-8427-0636-BBEBC040A419}"/>
                </a:ext>
              </a:extLst>
            </p:cNvPr>
            <p:cNvPicPr>
              <a:picLocks noChangeAspect="1"/>
            </p:cNvPicPr>
            <p:nvPr/>
          </p:nvPicPr>
          <p:blipFill>
            <a:blip r:embed="rId14" cstate="print"/>
            <a:stretch>
              <a:fillRect/>
            </a:stretch>
          </p:blipFill>
          <p:spPr>
            <a:xfrm rot="10800000" flipH="1">
              <a:off x="882" y="5888491"/>
              <a:ext cx="969509" cy="969509"/>
            </a:xfrm>
            <a:prstGeom prst="rect">
              <a:avLst/>
            </a:prstGeom>
          </p:spPr>
        </p:pic>
      </p:grpSp>
    </p:spTree>
    <p:extLst>
      <p:ext uri="{BB962C8B-B14F-4D97-AF65-F5344CB8AC3E}">
        <p14:creationId xmlns:p14="http://schemas.microsoft.com/office/powerpoint/2010/main" val="1702286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1AF51C-E3D5-48BD-9E44-FB7FEDC5E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35786"/>
            <a:ext cx="1322614" cy="132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phic 9">
            <a:extLst>
              <a:ext uri="{FF2B5EF4-FFF2-40B4-BE49-F238E27FC236}">
                <a16:creationId xmlns:a16="http://schemas.microsoft.com/office/drawing/2014/main" id="{3EAEB2FD-17F6-4466-AF07-8C4068624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8747" y="0"/>
            <a:ext cx="1373653" cy="137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8">
            <a:extLst>
              <a:ext uri="{FF2B5EF4-FFF2-40B4-BE49-F238E27FC236}">
                <a16:creationId xmlns:a16="http://schemas.microsoft.com/office/drawing/2014/main" id="{C9F4B8F1-08B5-01D2-6F14-FE9241F0EC30}"/>
              </a:ext>
            </a:extLst>
          </p:cNvPr>
          <p:cNvSpPr>
            <a:spLocks noGrp="1"/>
          </p:cNvSpPr>
          <p:nvPr/>
        </p:nvSpPr>
        <p:spPr>
          <a:xfrm>
            <a:off x="796536" y="6912617"/>
            <a:ext cx="1948764" cy="1744388"/>
          </a:xfrm>
          <a:prstGeom prst="rect">
            <a:avLst/>
          </a:prstGeom>
          <a:solidFill>
            <a:srgbClr val="000000"/>
          </a:solidFill>
          <a:ln>
            <a:noFill/>
          </a:ln>
        </p:spPr>
        <p:txBody>
          <a:bodyPr vert="horz" wrap="square" lIns="0" tIns="0" rIns="0" bIns="0" rtlCol="0" anchor="ctr">
            <a:noAutofit/>
          </a:bodyPr>
          <a:lstStyle/>
          <a:p>
            <a:endParaRPr lang="en-US" sz="1013" dirty="0"/>
          </a:p>
        </p:txBody>
      </p:sp>
      <p:sp>
        <p:nvSpPr>
          <p:cNvPr id="5" name="TextBox 4">
            <a:extLst>
              <a:ext uri="{FF2B5EF4-FFF2-40B4-BE49-F238E27FC236}">
                <a16:creationId xmlns:a16="http://schemas.microsoft.com/office/drawing/2014/main" id="{137D9481-50AB-5DA7-CC46-9069D7BCA734}"/>
              </a:ext>
            </a:extLst>
          </p:cNvPr>
          <p:cNvSpPr txBox="1"/>
          <p:nvPr/>
        </p:nvSpPr>
        <p:spPr>
          <a:xfrm>
            <a:off x="1130370" y="7612106"/>
            <a:ext cx="1260505" cy="685509"/>
          </a:xfrm>
          <a:prstGeom prst="rect">
            <a:avLst/>
          </a:prstGeom>
          <a:noFill/>
        </p:spPr>
        <p:txBody>
          <a:bodyPr wrap="square">
            <a:spAutoFit/>
          </a:bodyPr>
          <a:lstStyle/>
          <a:p>
            <a:pPr algn="ctr"/>
            <a:r>
              <a:rPr lang="en-US" sz="2400" b="1" dirty="0">
                <a:solidFill>
                  <a:schemeClr val="bg1"/>
                </a:solidFill>
                <a:latin typeface="Red Hat Display" panose="020B0604020202020204" charset="0"/>
              </a:rPr>
              <a:t>15M </a:t>
            </a:r>
          </a:p>
          <a:p>
            <a:pPr algn="ctr">
              <a:lnSpc>
                <a:spcPct val="80000"/>
              </a:lnSpc>
            </a:pPr>
            <a:r>
              <a:rPr lang="en-US" sz="1000" b="1" dirty="0">
                <a:solidFill>
                  <a:schemeClr val="bg1"/>
                </a:solidFill>
                <a:latin typeface="Red Hat Display" panose="020B0604020202020204" charset="0"/>
              </a:rPr>
              <a:t>Views </a:t>
            </a:r>
          </a:p>
          <a:p>
            <a:pPr algn="ctr">
              <a:lnSpc>
                <a:spcPct val="80000"/>
              </a:lnSpc>
            </a:pPr>
            <a:endParaRPr lang="en-US" sz="788" b="1" dirty="0">
              <a:solidFill>
                <a:schemeClr val="bg1"/>
              </a:solidFill>
              <a:latin typeface="Red Hat Display" panose="020B0604020202020204" charset="0"/>
            </a:endParaRPr>
          </a:p>
        </p:txBody>
      </p:sp>
      <p:grpSp>
        <p:nvGrpSpPr>
          <p:cNvPr id="6" name="Group 5">
            <a:extLst>
              <a:ext uri="{FF2B5EF4-FFF2-40B4-BE49-F238E27FC236}">
                <a16:creationId xmlns:a16="http://schemas.microsoft.com/office/drawing/2014/main" id="{A7C59E39-9324-5F6A-BD26-F453E7A7F1AA}"/>
              </a:ext>
            </a:extLst>
          </p:cNvPr>
          <p:cNvGrpSpPr/>
          <p:nvPr/>
        </p:nvGrpSpPr>
        <p:grpSpPr>
          <a:xfrm>
            <a:off x="2862431" y="6819592"/>
            <a:ext cx="3992375" cy="1837413"/>
            <a:chOff x="3476807" y="1628345"/>
            <a:chExt cx="4553556" cy="2028649"/>
          </a:xfrm>
        </p:grpSpPr>
        <p:sp>
          <p:nvSpPr>
            <p:cNvPr id="7" name="Rectangle 6">
              <a:extLst>
                <a:ext uri="{FF2B5EF4-FFF2-40B4-BE49-F238E27FC236}">
                  <a16:creationId xmlns:a16="http://schemas.microsoft.com/office/drawing/2014/main" id="{25EEB5C5-2D30-0036-288F-F4024E5125BF}"/>
                </a:ext>
              </a:extLst>
            </p:cNvPr>
            <p:cNvSpPr/>
            <p:nvPr/>
          </p:nvSpPr>
          <p:spPr>
            <a:xfrm>
              <a:off x="3476807" y="1661195"/>
              <a:ext cx="4553556" cy="1995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br>
                <a:rPr lang="en-US" sz="1013" b="1" dirty="0">
                  <a:latin typeface="Red Hat Display" panose="02010503040201060303" pitchFamily="2" charset="0"/>
                </a:rPr>
              </a:br>
              <a:endParaRPr lang="en-US" sz="1013" b="1" dirty="0">
                <a:latin typeface="Red Hat Display" panose="02010503040201060303" pitchFamily="2" charset="0"/>
              </a:endParaRPr>
            </a:p>
            <a:p>
              <a:r>
                <a:rPr lang="en-US" b="1" dirty="0">
                  <a:latin typeface="Red Hat Display" panose="02010503040201060303" pitchFamily="2" charset="0"/>
                </a:rPr>
                <a:t>      </a:t>
              </a:r>
              <a:endParaRPr lang="en-US" sz="1013" b="1" dirty="0">
                <a:latin typeface="Red Hat Display" panose="02010503040201060303" pitchFamily="2" charset="0"/>
              </a:endParaRPr>
            </a:p>
          </p:txBody>
        </p:sp>
        <p:sp>
          <p:nvSpPr>
            <p:cNvPr id="8" name="TextBox 7">
              <a:extLst>
                <a:ext uri="{FF2B5EF4-FFF2-40B4-BE49-F238E27FC236}">
                  <a16:creationId xmlns:a16="http://schemas.microsoft.com/office/drawing/2014/main" id="{32A73C06-98A8-6C36-A38B-5E2623F2E236}"/>
                </a:ext>
              </a:extLst>
            </p:cNvPr>
            <p:cNvSpPr txBox="1"/>
            <p:nvPr/>
          </p:nvSpPr>
          <p:spPr>
            <a:xfrm>
              <a:off x="6628806" y="2569401"/>
              <a:ext cx="1401555" cy="775998"/>
            </a:xfrm>
            <a:prstGeom prst="rect">
              <a:avLst/>
            </a:prstGeom>
            <a:noFill/>
          </p:spPr>
          <p:txBody>
            <a:bodyPr wrap="square">
              <a:spAutoFit/>
            </a:bodyPr>
            <a:lstStyle/>
            <a:p>
              <a:pPr algn="ctr"/>
              <a:r>
                <a:rPr lang="en-US" sz="2400" b="1" dirty="0">
                  <a:solidFill>
                    <a:schemeClr val="bg1"/>
                  </a:solidFill>
                  <a:latin typeface="Red Hat Display" panose="020B0604020202020204" charset="0"/>
                </a:rPr>
                <a:t>38M</a:t>
              </a:r>
            </a:p>
            <a:p>
              <a:pPr algn="ctr"/>
              <a:r>
                <a:rPr lang="en-US" sz="1000" b="1" dirty="0">
                  <a:solidFill>
                    <a:schemeClr val="lt1"/>
                  </a:solidFill>
                  <a:latin typeface="Red Hat Display" panose="02010503040201060303" pitchFamily="2" charset="0"/>
                </a:rPr>
                <a:t>Page Views </a:t>
              </a:r>
            </a:p>
          </p:txBody>
        </p:sp>
        <p:sp>
          <p:nvSpPr>
            <p:cNvPr id="11" name="TextBox 10">
              <a:extLst>
                <a:ext uri="{FF2B5EF4-FFF2-40B4-BE49-F238E27FC236}">
                  <a16:creationId xmlns:a16="http://schemas.microsoft.com/office/drawing/2014/main" id="{759455B9-CBE7-B373-5C9B-02FC338DBF07}"/>
                </a:ext>
              </a:extLst>
            </p:cNvPr>
            <p:cNvSpPr txBox="1"/>
            <p:nvPr/>
          </p:nvSpPr>
          <p:spPr>
            <a:xfrm>
              <a:off x="3585379" y="2477069"/>
              <a:ext cx="1416610" cy="989397"/>
            </a:xfrm>
            <a:prstGeom prst="rect">
              <a:avLst/>
            </a:prstGeom>
            <a:noFill/>
          </p:spPr>
          <p:txBody>
            <a:bodyPr wrap="square">
              <a:spAutoFit/>
            </a:bodyPr>
            <a:lstStyle/>
            <a:p>
              <a:pPr algn="ctr"/>
              <a:r>
                <a:rPr lang="en-US" sz="2400" b="1" dirty="0">
                  <a:solidFill>
                    <a:schemeClr val="bg1"/>
                  </a:solidFill>
                  <a:latin typeface="Red Hat Display" panose="020B0604020202020204" charset="0"/>
                </a:rPr>
                <a:t>2.6M</a:t>
              </a:r>
            </a:p>
            <a:p>
              <a:pPr algn="ctr"/>
              <a:r>
                <a:rPr lang="en-US" sz="1000" b="1" dirty="0">
                  <a:solidFill>
                    <a:schemeClr val="lt1"/>
                  </a:solidFill>
                  <a:latin typeface="Red Hat Display" panose="02010503040201060303" pitchFamily="2" charset="0"/>
                </a:rPr>
                <a:t>Visits from </a:t>
              </a:r>
            </a:p>
            <a:p>
              <a:pPr algn="ctr"/>
              <a:r>
                <a:rPr lang="en-US" sz="1000" b="1" dirty="0">
                  <a:solidFill>
                    <a:schemeClr val="lt1"/>
                  </a:solidFill>
                  <a:latin typeface="Red Hat Display" panose="02010503040201060303" pitchFamily="2" charset="0"/>
                </a:rPr>
                <a:t>Organic Search </a:t>
              </a:r>
            </a:p>
          </p:txBody>
        </p:sp>
        <p:sp>
          <p:nvSpPr>
            <p:cNvPr id="12" name="TextBox 11">
              <a:extLst>
                <a:ext uri="{FF2B5EF4-FFF2-40B4-BE49-F238E27FC236}">
                  <a16:creationId xmlns:a16="http://schemas.microsoft.com/office/drawing/2014/main" id="{43A83CF4-EB8C-9117-4CB1-E0C47F5D2E61}"/>
                </a:ext>
              </a:extLst>
            </p:cNvPr>
            <p:cNvSpPr txBox="1"/>
            <p:nvPr/>
          </p:nvSpPr>
          <p:spPr>
            <a:xfrm>
              <a:off x="5083817" y="2477069"/>
              <a:ext cx="1488143" cy="969997"/>
            </a:xfrm>
            <a:prstGeom prst="rect">
              <a:avLst/>
            </a:prstGeom>
            <a:noFill/>
          </p:spPr>
          <p:txBody>
            <a:bodyPr wrap="square">
              <a:spAutoFit/>
            </a:bodyPr>
            <a:lstStyle/>
            <a:p>
              <a:pPr algn="ctr"/>
              <a:r>
                <a:rPr lang="en-US" sz="2400" b="1" dirty="0">
                  <a:solidFill>
                    <a:schemeClr val="bg1"/>
                  </a:solidFill>
                  <a:latin typeface="Red Hat Display" panose="020B0604020202020204" charset="0"/>
                </a:rPr>
                <a:t>29.9M</a:t>
              </a:r>
            </a:p>
            <a:p>
              <a:pPr algn="ctr"/>
              <a:r>
                <a:rPr lang="en-US" sz="1000" b="1" dirty="0">
                  <a:solidFill>
                    <a:schemeClr val="lt1"/>
                  </a:solidFill>
                  <a:latin typeface="Red Hat Display" panose="02010503040201060303" pitchFamily="2" charset="0"/>
                </a:rPr>
                <a:t>Branded</a:t>
              </a:r>
            </a:p>
            <a:p>
              <a:pPr algn="ctr"/>
              <a:r>
                <a:rPr lang="en-US" sz="1000" b="1" dirty="0">
                  <a:solidFill>
                    <a:schemeClr val="lt1"/>
                  </a:solidFill>
                  <a:latin typeface="Red Hat Display" panose="02010503040201060303" pitchFamily="2" charset="0"/>
                </a:rPr>
                <a:t>Property Views  </a:t>
              </a:r>
            </a:p>
          </p:txBody>
        </p:sp>
        <p:cxnSp>
          <p:nvCxnSpPr>
            <p:cNvPr id="13" name="Straight Connector 12">
              <a:extLst>
                <a:ext uri="{FF2B5EF4-FFF2-40B4-BE49-F238E27FC236}">
                  <a16:creationId xmlns:a16="http://schemas.microsoft.com/office/drawing/2014/main" id="{425B1EE0-B9D8-861D-19DE-0CCEFEAD83A9}"/>
                </a:ext>
              </a:extLst>
            </p:cNvPr>
            <p:cNvCxnSpPr>
              <a:cxnSpLocks/>
            </p:cNvCxnSpPr>
            <p:nvPr/>
          </p:nvCxnSpPr>
          <p:spPr>
            <a:xfrm>
              <a:off x="6628806" y="2415493"/>
              <a:ext cx="0" cy="1046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D2D2D08-DD80-170B-43C0-9C3C751485BB}"/>
                </a:ext>
              </a:extLst>
            </p:cNvPr>
            <p:cNvCxnSpPr>
              <a:cxnSpLocks/>
            </p:cNvCxnSpPr>
            <p:nvPr/>
          </p:nvCxnSpPr>
          <p:spPr>
            <a:xfrm>
              <a:off x="5017630" y="2415493"/>
              <a:ext cx="0" cy="10464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F230349-39C5-2A31-D41B-67DF301BB52F}"/>
                </a:ext>
              </a:extLst>
            </p:cNvPr>
            <p:cNvSpPr/>
            <p:nvPr/>
          </p:nvSpPr>
          <p:spPr>
            <a:xfrm>
              <a:off x="3486836" y="1628345"/>
              <a:ext cx="4543527" cy="672833"/>
            </a:xfrm>
            <a:prstGeom prst="rect">
              <a:avLst/>
            </a:prstGeom>
            <a:solidFill>
              <a:schemeClr val="tx1">
                <a:lumMod val="50000"/>
                <a:lumOff val="5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br>
                <a:rPr lang="en-US" sz="1013" b="1" dirty="0">
                  <a:latin typeface="Red Hat Display" panose="02010503040201060303" pitchFamily="2" charset="0"/>
                </a:rPr>
              </a:br>
              <a:endParaRPr lang="en-US" sz="1013" b="1" dirty="0">
                <a:latin typeface="Red Hat Display" panose="02010503040201060303" pitchFamily="2" charset="0"/>
              </a:endParaRPr>
            </a:p>
            <a:p>
              <a:r>
                <a:rPr lang="en-US" b="1" dirty="0">
                  <a:latin typeface="Red Hat Display" panose="02010503040201060303" pitchFamily="2" charset="0"/>
                </a:rPr>
                <a:t>      </a:t>
              </a:r>
              <a:endParaRPr lang="en-US" sz="1013" b="1" dirty="0">
                <a:latin typeface="Red Hat Display" panose="02010503040201060303" pitchFamily="2" charset="0"/>
              </a:endParaRPr>
            </a:p>
          </p:txBody>
        </p:sp>
      </p:grpSp>
      <p:sp>
        <p:nvSpPr>
          <p:cNvPr id="16" name="TextBox 15">
            <a:extLst>
              <a:ext uri="{FF2B5EF4-FFF2-40B4-BE49-F238E27FC236}">
                <a16:creationId xmlns:a16="http://schemas.microsoft.com/office/drawing/2014/main" id="{0A8C7A85-E49D-E20A-180E-B174672E97AD}"/>
              </a:ext>
            </a:extLst>
          </p:cNvPr>
          <p:cNvSpPr txBox="1"/>
          <p:nvPr/>
        </p:nvSpPr>
        <p:spPr>
          <a:xfrm>
            <a:off x="2876666" y="6943958"/>
            <a:ext cx="3977405" cy="307777"/>
          </a:xfrm>
          <a:prstGeom prst="rect">
            <a:avLst/>
          </a:prstGeom>
          <a:noFill/>
        </p:spPr>
        <p:txBody>
          <a:bodyPr wrap="square">
            <a:spAutoFit/>
          </a:bodyPr>
          <a:lstStyle/>
          <a:p>
            <a:pPr algn="ctr"/>
            <a:r>
              <a:rPr lang="en-US" sz="1400" b="1" dirty="0">
                <a:solidFill>
                  <a:schemeClr val="bg1"/>
                </a:solidFill>
                <a:latin typeface="Red Hat Display" panose="02010503040201060303" pitchFamily="2" charset="0"/>
              </a:rPr>
              <a:t>ERA.com</a:t>
            </a:r>
          </a:p>
        </p:txBody>
      </p:sp>
      <p:grpSp>
        <p:nvGrpSpPr>
          <p:cNvPr id="17" name="Group 16">
            <a:extLst>
              <a:ext uri="{FF2B5EF4-FFF2-40B4-BE49-F238E27FC236}">
                <a16:creationId xmlns:a16="http://schemas.microsoft.com/office/drawing/2014/main" id="{E01D153C-324F-2D85-0706-2D2140DD8375}"/>
              </a:ext>
            </a:extLst>
          </p:cNvPr>
          <p:cNvGrpSpPr/>
          <p:nvPr/>
        </p:nvGrpSpPr>
        <p:grpSpPr>
          <a:xfrm>
            <a:off x="800906" y="4656032"/>
            <a:ext cx="3822010" cy="2003188"/>
            <a:chOff x="400740" y="4375897"/>
            <a:chExt cx="3682310" cy="2003188"/>
          </a:xfrm>
        </p:grpSpPr>
        <p:sp>
          <p:nvSpPr>
            <p:cNvPr id="18" name="Rectangle 17">
              <a:extLst>
                <a:ext uri="{FF2B5EF4-FFF2-40B4-BE49-F238E27FC236}">
                  <a16:creationId xmlns:a16="http://schemas.microsoft.com/office/drawing/2014/main" id="{C811B79E-72B3-0ABD-3652-E325A6057F94}"/>
                </a:ext>
              </a:extLst>
            </p:cNvPr>
            <p:cNvSpPr/>
            <p:nvPr/>
          </p:nvSpPr>
          <p:spPr>
            <a:xfrm>
              <a:off x="400741" y="4375897"/>
              <a:ext cx="3682309" cy="2003188"/>
            </a:xfrm>
            <a:prstGeom prst="rect">
              <a:avLst/>
            </a:prstGeom>
            <a:solidFill>
              <a:schemeClr val="tx1">
                <a:alpha val="7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Red Hat Display" panose="02010503040201060303" pitchFamily="2" charset="0"/>
              </a:endParaRPr>
            </a:p>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p:txBody>
        </p:sp>
        <p:sp>
          <p:nvSpPr>
            <p:cNvPr id="19" name="TextBox 18">
              <a:extLst>
                <a:ext uri="{FF2B5EF4-FFF2-40B4-BE49-F238E27FC236}">
                  <a16:creationId xmlns:a16="http://schemas.microsoft.com/office/drawing/2014/main" id="{A211C532-A3E2-2718-7575-FA2002B2FAA6}"/>
                </a:ext>
              </a:extLst>
            </p:cNvPr>
            <p:cNvSpPr txBox="1"/>
            <p:nvPr/>
          </p:nvSpPr>
          <p:spPr>
            <a:xfrm>
              <a:off x="418200" y="4885019"/>
              <a:ext cx="3647388" cy="615553"/>
            </a:xfrm>
            <a:prstGeom prst="rect">
              <a:avLst/>
            </a:prstGeom>
            <a:noFill/>
          </p:spPr>
          <p:txBody>
            <a:bodyPr wrap="square">
              <a:spAutoFit/>
            </a:bodyPr>
            <a:lstStyle/>
            <a:p>
              <a:pPr algn="ctr"/>
              <a:r>
                <a:rPr lang="en-US" sz="2400" b="1" dirty="0">
                  <a:solidFill>
                    <a:schemeClr val="bg1"/>
                  </a:solidFill>
                  <a:latin typeface="Red Hat Display" panose="020B0604020202020204" charset="0"/>
                </a:rPr>
                <a:t>8.9M </a:t>
              </a:r>
            </a:p>
            <a:p>
              <a:pPr algn="ctr"/>
              <a:r>
                <a:rPr lang="en-US" sz="1000" b="1" dirty="0">
                  <a:solidFill>
                    <a:schemeClr val="lt1"/>
                  </a:solidFill>
                  <a:latin typeface="Red Hat Display" panose="02010503040201060303" pitchFamily="2" charset="0"/>
                </a:rPr>
                <a:t>National Impressions</a:t>
              </a:r>
            </a:p>
          </p:txBody>
        </p:sp>
        <p:sp>
          <p:nvSpPr>
            <p:cNvPr id="20" name="TextBox 19">
              <a:extLst>
                <a:ext uri="{FF2B5EF4-FFF2-40B4-BE49-F238E27FC236}">
                  <a16:creationId xmlns:a16="http://schemas.microsoft.com/office/drawing/2014/main" id="{B97B15E2-BB7B-5DE0-3938-F02F1CC633A7}"/>
                </a:ext>
              </a:extLst>
            </p:cNvPr>
            <p:cNvSpPr txBox="1"/>
            <p:nvPr/>
          </p:nvSpPr>
          <p:spPr>
            <a:xfrm>
              <a:off x="400742" y="5563184"/>
              <a:ext cx="3682307" cy="615553"/>
            </a:xfrm>
            <a:prstGeom prst="rect">
              <a:avLst/>
            </a:prstGeom>
            <a:noFill/>
          </p:spPr>
          <p:txBody>
            <a:bodyPr wrap="square">
              <a:spAutoFit/>
            </a:bodyPr>
            <a:lstStyle/>
            <a:p>
              <a:pPr algn="ctr"/>
              <a:r>
                <a:rPr lang="en-US" sz="2400" b="1" dirty="0">
                  <a:solidFill>
                    <a:schemeClr val="bg1"/>
                  </a:solidFill>
                  <a:latin typeface="Red Hat Display" panose="020B0604020202020204" charset="0"/>
                </a:rPr>
                <a:t>3.1M</a:t>
              </a:r>
              <a:r>
                <a:rPr lang="en-US" sz="1688" b="1" dirty="0">
                  <a:solidFill>
                    <a:schemeClr val="bg1"/>
                  </a:solidFill>
                  <a:latin typeface="Red Hat Display" panose="020B0604020202020204" charset="0"/>
                </a:rPr>
                <a:t>  </a:t>
              </a:r>
            </a:p>
            <a:p>
              <a:pPr algn="ctr"/>
              <a:r>
                <a:rPr lang="en-US" sz="1000" b="1" dirty="0">
                  <a:solidFill>
                    <a:schemeClr val="lt1"/>
                  </a:solidFill>
                  <a:latin typeface="Red Hat Display" panose="02010503040201060303" pitchFamily="2" charset="0"/>
                </a:rPr>
                <a:t>Local Impressions </a:t>
              </a:r>
            </a:p>
          </p:txBody>
        </p:sp>
        <p:sp>
          <p:nvSpPr>
            <p:cNvPr id="21" name="Rectangle 20">
              <a:extLst>
                <a:ext uri="{FF2B5EF4-FFF2-40B4-BE49-F238E27FC236}">
                  <a16:creationId xmlns:a16="http://schemas.microsoft.com/office/drawing/2014/main" id="{B82BBCB8-B8EF-DFF5-5075-5A8F254BE490}"/>
                </a:ext>
              </a:extLst>
            </p:cNvPr>
            <p:cNvSpPr/>
            <p:nvPr/>
          </p:nvSpPr>
          <p:spPr>
            <a:xfrm>
              <a:off x="400740" y="4375897"/>
              <a:ext cx="3682308" cy="4628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br>
                <a:rPr lang="en-US" sz="1013" b="1" dirty="0">
                  <a:latin typeface="Red Hat Display" panose="02010503040201060303" pitchFamily="2" charset="0"/>
                </a:rPr>
              </a:br>
              <a:endParaRPr lang="en-US" sz="1013" b="1" dirty="0">
                <a:latin typeface="Red Hat Display" panose="02010503040201060303" pitchFamily="2" charset="0"/>
              </a:endParaRPr>
            </a:p>
            <a:p>
              <a:r>
                <a:rPr lang="en-US" b="1" dirty="0">
                  <a:latin typeface="Red Hat Display" panose="02010503040201060303" pitchFamily="2" charset="0"/>
                </a:rPr>
                <a:t>      </a:t>
              </a:r>
              <a:endParaRPr lang="en-US" sz="1013" b="1" dirty="0">
                <a:latin typeface="Red Hat Display" panose="02010503040201060303" pitchFamily="2" charset="0"/>
              </a:endParaRPr>
            </a:p>
          </p:txBody>
        </p:sp>
        <p:sp>
          <p:nvSpPr>
            <p:cNvPr id="22" name="TextBox 21">
              <a:extLst>
                <a:ext uri="{FF2B5EF4-FFF2-40B4-BE49-F238E27FC236}">
                  <a16:creationId xmlns:a16="http://schemas.microsoft.com/office/drawing/2014/main" id="{69888762-0562-B9A8-9D06-F4EC547FBFE8}"/>
                </a:ext>
              </a:extLst>
            </p:cNvPr>
            <p:cNvSpPr txBox="1"/>
            <p:nvPr/>
          </p:nvSpPr>
          <p:spPr>
            <a:xfrm>
              <a:off x="1390709" y="4487176"/>
              <a:ext cx="1684910" cy="307777"/>
            </a:xfrm>
            <a:prstGeom prst="rect">
              <a:avLst/>
            </a:prstGeom>
            <a:noFill/>
          </p:spPr>
          <p:txBody>
            <a:bodyPr wrap="square">
              <a:spAutoFit/>
            </a:bodyPr>
            <a:lstStyle/>
            <a:p>
              <a:pPr algn="ctr"/>
              <a:r>
                <a:rPr lang="en-US" sz="1400" b="1" dirty="0">
                  <a:solidFill>
                    <a:schemeClr val="bg1"/>
                  </a:solidFill>
                  <a:latin typeface="Red Hat Display" panose="02010503040201060303" pitchFamily="2" charset="0"/>
                </a:rPr>
                <a:t>SEM</a:t>
              </a:r>
            </a:p>
          </p:txBody>
        </p:sp>
        <p:cxnSp>
          <p:nvCxnSpPr>
            <p:cNvPr id="23" name="Straight Connector 22">
              <a:extLst>
                <a:ext uri="{FF2B5EF4-FFF2-40B4-BE49-F238E27FC236}">
                  <a16:creationId xmlns:a16="http://schemas.microsoft.com/office/drawing/2014/main" id="{3AE8F82E-C5E0-F573-5C50-68773F1083EB}"/>
                </a:ext>
              </a:extLst>
            </p:cNvPr>
            <p:cNvCxnSpPr>
              <a:cxnSpLocks/>
            </p:cNvCxnSpPr>
            <p:nvPr/>
          </p:nvCxnSpPr>
          <p:spPr>
            <a:xfrm>
              <a:off x="1060564" y="5556796"/>
              <a:ext cx="23992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F4521D20-C2FE-42CF-1AA1-A6DA7E8EF128}"/>
              </a:ext>
            </a:extLst>
          </p:cNvPr>
          <p:cNvSpPr/>
          <p:nvPr/>
        </p:nvSpPr>
        <p:spPr>
          <a:xfrm>
            <a:off x="793806" y="6831606"/>
            <a:ext cx="1951494" cy="609407"/>
          </a:xfrm>
          <a:prstGeom prst="rect">
            <a:avLst/>
          </a:prstGeom>
          <a:solidFill>
            <a:srgbClr val="A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endParaRPr lang="en-US" sz="1013" b="1" dirty="0">
              <a:latin typeface="Red Hat Display" panose="02010503040201060303" pitchFamily="2" charset="0"/>
            </a:endParaRPr>
          </a:p>
          <a:p>
            <a:pPr algn="ctr"/>
            <a:br>
              <a:rPr lang="en-US" sz="1013" b="1" dirty="0">
                <a:latin typeface="Red Hat Display" panose="02010503040201060303" pitchFamily="2" charset="0"/>
              </a:rPr>
            </a:br>
            <a:endParaRPr lang="en-US" sz="1013" b="1" dirty="0">
              <a:latin typeface="Red Hat Display" panose="02010503040201060303" pitchFamily="2" charset="0"/>
            </a:endParaRPr>
          </a:p>
          <a:p>
            <a:r>
              <a:rPr lang="en-US" b="1" dirty="0">
                <a:latin typeface="Red Hat Display" panose="02010503040201060303" pitchFamily="2" charset="0"/>
              </a:rPr>
              <a:t>      </a:t>
            </a:r>
            <a:endParaRPr lang="en-US" sz="1013" b="1" dirty="0">
              <a:latin typeface="Red Hat Display" panose="02010503040201060303" pitchFamily="2" charset="0"/>
            </a:endParaRPr>
          </a:p>
        </p:txBody>
      </p:sp>
      <p:sp>
        <p:nvSpPr>
          <p:cNvPr id="25" name="TextBox 24">
            <a:extLst>
              <a:ext uri="{FF2B5EF4-FFF2-40B4-BE49-F238E27FC236}">
                <a16:creationId xmlns:a16="http://schemas.microsoft.com/office/drawing/2014/main" id="{2E15AA99-DCFB-AC0C-4359-871162317C2E}"/>
              </a:ext>
            </a:extLst>
          </p:cNvPr>
          <p:cNvSpPr txBox="1"/>
          <p:nvPr/>
        </p:nvSpPr>
        <p:spPr>
          <a:xfrm>
            <a:off x="803526" y="6900028"/>
            <a:ext cx="1914194" cy="523220"/>
          </a:xfrm>
          <a:prstGeom prst="rect">
            <a:avLst/>
          </a:prstGeom>
          <a:noFill/>
        </p:spPr>
        <p:txBody>
          <a:bodyPr wrap="square">
            <a:spAutoFit/>
          </a:bodyPr>
          <a:lstStyle/>
          <a:p>
            <a:pPr algn="ctr"/>
            <a:r>
              <a:rPr lang="en-US" sz="1400" b="1" dirty="0">
                <a:solidFill>
                  <a:schemeClr val="bg1"/>
                </a:solidFill>
                <a:latin typeface="Red Hat Display" panose="020B0604020202020204" charset="0"/>
              </a:rPr>
              <a:t>Social Automation </a:t>
            </a:r>
          </a:p>
          <a:p>
            <a:pPr algn="ctr"/>
            <a:r>
              <a:rPr lang="en-US" sz="1400" b="1" dirty="0">
                <a:solidFill>
                  <a:schemeClr val="bg1"/>
                </a:solidFill>
                <a:latin typeface="Red Hat Display" panose="020B0604020202020204" charset="0"/>
              </a:rPr>
              <a:t>&amp; Video Microsites</a:t>
            </a:r>
          </a:p>
        </p:txBody>
      </p:sp>
      <p:sp>
        <p:nvSpPr>
          <p:cNvPr id="26" name="Rectangle 25">
            <a:extLst>
              <a:ext uri="{FF2B5EF4-FFF2-40B4-BE49-F238E27FC236}">
                <a16:creationId xmlns:a16="http://schemas.microsoft.com/office/drawing/2014/main" id="{7A8AE99A-50E3-67C0-9CD2-AC235AD2F8E8}"/>
              </a:ext>
            </a:extLst>
          </p:cNvPr>
          <p:cNvSpPr/>
          <p:nvPr/>
        </p:nvSpPr>
        <p:spPr>
          <a:xfrm>
            <a:off x="789546" y="2878909"/>
            <a:ext cx="2236407" cy="1623797"/>
          </a:xfrm>
          <a:prstGeom prst="rect">
            <a:avLst/>
          </a:prstGeom>
          <a:solidFill>
            <a:srgbClr val="C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a:p>
            <a:pPr algn="ctr"/>
            <a:endParaRPr lang="en-US" sz="1013" dirty="0"/>
          </a:p>
          <a:p>
            <a:pPr algn="ctr"/>
            <a:endParaRPr lang="en-US" sz="1013" dirty="0"/>
          </a:p>
          <a:p>
            <a:pPr algn="ctr"/>
            <a:endParaRPr lang="en-US" sz="1013" dirty="0"/>
          </a:p>
          <a:p>
            <a:pPr algn="ctr"/>
            <a:endParaRPr lang="en-US" sz="1013" dirty="0"/>
          </a:p>
          <a:p>
            <a:pPr algn="ctr"/>
            <a:endParaRPr lang="en-US" sz="1013" dirty="0"/>
          </a:p>
        </p:txBody>
      </p:sp>
      <p:sp>
        <p:nvSpPr>
          <p:cNvPr id="27" name="TextBox 26">
            <a:extLst>
              <a:ext uri="{FF2B5EF4-FFF2-40B4-BE49-F238E27FC236}">
                <a16:creationId xmlns:a16="http://schemas.microsoft.com/office/drawing/2014/main" id="{AFFD03DD-F2F2-B3D3-961D-EE42857E0EF7}"/>
              </a:ext>
            </a:extLst>
          </p:cNvPr>
          <p:cNvSpPr txBox="1"/>
          <p:nvPr/>
        </p:nvSpPr>
        <p:spPr>
          <a:xfrm>
            <a:off x="957429" y="3357101"/>
            <a:ext cx="1898013" cy="615553"/>
          </a:xfrm>
          <a:prstGeom prst="rect">
            <a:avLst/>
          </a:prstGeom>
          <a:noFill/>
        </p:spPr>
        <p:txBody>
          <a:bodyPr wrap="square">
            <a:spAutoFit/>
          </a:bodyPr>
          <a:lstStyle/>
          <a:p>
            <a:pPr algn="ctr"/>
            <a:r>
              <a:rPr lang="en-US" sz="2400" b="1" dirty="0">
                <a:solidFill>
                  <a:schemeClr val="bg1"/>
                </a:solidFill>
                <a:latin typeface="Red Hat Display" panose="020B0604020202020204" charset="0"/>
              </a:rPr>
              <a:t>207M  </a:t>
            </a:r>
          </a:p>
          <a:p>
            <a:pPr algn="ctr"/>
            <a:r>
              <a:rPr lang="en-US" sz="1000" b="1" dirty="0">
                <a:solidFill>
                  <a:schemeClr val="lt1"/>
                </a:solidFill>
                <a:latin typeface="Red Hat Display" panose="02010503040201060303" pitchFamily="2" charset="0"/>
              </a:rPr>
              <a:t>Views</a:t>
            </a:r>
          </a:p>
        </p:txBody>
      </p:sp>
      <p:sp>
        <p:nvSpPr>
          <p:cNvPr id="28" name="Rectangle 27">
            <a:extLst>
              <a:ext uri="{FF2B5EF4-FFF2-40B4-BE49-F238E27FC236}">
                <a16:creationId xmlns:a16="http://schemas.microsoft.com/office/drawing/2014/main" id="{D8444CEA-CBEB-A54D-E453-EEE6F33FC48D}"/>
              </a:ext>
            </a:extLst>
          </p:cNvPr>
          <p:cNvSpPr/>
          <p:nvPr/>
        </p:nvSpPr>
        <p:spPr>
          <a:xfrm>
            <a:off x="789546" y="2529771"/>
            <a:ext cx="2236407" cy="478191"/>
          </a:xfrm>
          <a:prstGeom prst="rect">
            <a:avLst/>
          </a:prstGeom>
          <a:solidFill>
            <a:srgbClr val="A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Red Hat Display" panose="02010503040201060303" pitchFamily="2" charset="0"/>
              </a:rPr>
              <a:t>Listing Distribution</a:t>
            </a:r>
          </a:p>
        </p:txBody>
      </p:sp>
      <p:sp>
        <p:nvSpPr>
          <p:cNvPr id="29" name="Rectangle 28">
            <a:extLst>
              <a:ext uri="{FF2B5EF4-FFF2-40B4-BE49-F238E27FC236}">
                <a16:creationId xmlns:a16="http://schemas.microsoft.com/office/drawing/2014/main" id="{35D2BF83-8725-C5DE-4AFD-0D844726C11B}"/>
              </a:ext>
            </a:extLst>
          </p:cNvPr>
          <p:cNvSpPr/>
          <p:nvPr/>
        </p:nvSpPr>
        <p:spPr>
          <a:xfrm>
            <a:off x="3189094" y="2525013"/>
            <a:ext cx="3650869" cy="1956171"/>
          </a:xfrm>
          <a:prstGeom prst="rect">
            <a:avLst/>
          </a:prstGeom>
          <a:solidFill>
            <a:schemeClr val="bg1"/>
          </a:solidFill>
          <a:ln w="381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rgbClr val="0B3279"/>
              </a:solidFill>
              <a:latin typeface="Red Hat Display" panose="02010503040201060303" pitchFamily="2" charset="0"/>
            </a:endParaRPr>
          </a:p>
          <a:p>
            <a:pPr algn="ctr"/>
            <a:endParaRPr lang="en-US" sz="1013" b="1" dirty="0">
              <a:solidFill>
                <a:srgbClr val="0B3279"/>
              </a:solidFill>
              <a:latin typeface="Red Hat Display" panose="02010503040201060303" pitchFamily="2" charset="0"/>
            </a:endParaRPr>
          </a:p>
          <a:p>
            <a:pPr algn="ctr"/>
            <a:endParaRPr lang="en-US" sz="1013" b="1" dirty="0">
              <a:solidFill>
                <a:srgbClr val="0B3279"/>
              </a:solidFill>
              <a:latin typeface="Red Hat Display" panose="02010503040201060303" pitchFamily="2" charset="0"/>
            </a:endParaRPr>
          </a:p>
          <a:p>
            <a:pPr algn="ctr"/>
            <a:endParaRPr lang="en-US" sz="1013" b="1" dirty="0">
              <a:solidFill>
                <a:srgbClr val="0B3279"/>
              </a:solidFill>
              <a:latin typeface="Red Hat Display" panose="02010503040201060303" pitchFamily="2" charset="0"/>
            </a:endParaRPr>
          </a:p>
          <a:p>
            <a:pPr algn="ctr"/>
            <a:endParaRPr lang="en-US" sz="1013" b="1" dirty="0">
              <a:solidFill>
                <a:srgbClr val="0B3279"/>
              </a:solidFill>
              <a:latin typeface="Red Hat Display" panose="02010503040201060303" pitchFamily="2" charset="0"/>
            </a:endParaRPr>
          </a:p>
          <a:p>
            <a:pPr algn="ctr"/>
            <a:endParaRPr lang="en-US" sz="1013" b="1" dirty="0">
              <a:solidFill>
                <a:srgbClr val="0B3279"/>
              </a:solidFill>
              <a:latin typeface="Red Hat Display" panose="02010503040201060303" pitchFamily="2" charset="0"/>
            </a:endParaRPr>
          </a:p>
          <a:p>
            <a:pPr algn="ctr"/>
            <a:endParaRPr lang="en-US" sz="1013" b="1" dirty="0">
              <a:solidFill>
                <a:srgbClr val="0B3279"/>
              </a:solidFill>
              <a:latin typeface="Red Hat Display" panose="02010503040201060303" pitchFamily="2" charset="0"/>
            </a:endParaRPr>
          </a:p>
          <a:p>
            <a:pPr algn="ctr"/>
            <a:endParaRPr lang="en-US" sz="1013" b="1" dirty="0">
              <a:solidFill>
                <a:srgbClr val="0B3279"/>
              </a:solidFill>
              <a:latin typeface="Red Hat Display" panose="02010503040201060303" pitchFamily="2" charset="0"/>
            </a:endParaRPr>
          </a:p>
        </p:txBody>
      </p:sp>
      <p:sp>
        <p:nvSpPr>
          <p:cNvPr id="30" name="TextBox 29">
            <a:extLst>
              <a:ext uri="{FF2B5EF4-FFF2-40B4-BE49-F238E27FC236}">
                <a16:creationId xmlns:a16="http://schemas.microsoft.com/office/drawing/2014/main" id="{C0934C20-9692-5D62-D87B-827668EBD550}"/>
              </a:ext>
            </a:extLst>
          </p:cNvPr>
          <p:cNvSpPr txBox="1"/>
          <p:nvPr/>
        </p:nvSpPr>
        <p:spPr>
          <a:xfrm>
            <a:off x="3205515" y="3088356"/>
            <a:ext cx="3616249" cy="630942"/>
          </a:xfrm>
          <a:prstGeom prst="rect">
            <a:avLst/>
          </a:prstGeom>
          <a:noFill/>
        </p:spPr>
        <p:txBody>
          <a:bodyPr wrap="square">
            <a:spAutoFit/>
          </a:bodyPr>
          <a:lstStyle/>
          <a:p>
            <a:pPr algn="ctr"/>
            <a:r>
              <a:rPr lang="en-US" sz="2400" b="1" dirty="0">
                <a:latin typeface="Red Hat Display" panose="020B0604020202020204" charset="0"/>
              </a:rPr>
              <a:t>294.4M </a:t>
            </a:r>
          </a:p>
          <a:p>
            <a:pPr algn="ctr"/>
            <a:r>
              <a:rPr lang="en-US" sz="1050" b="1" dirty="0">
                <a:latin typeface="Red Hat Display" panose="02010503040201060303" pitchFamily="2" charset="0"/>
              </a:rPr>
              <a:t>Views</a:t>
            </a:r>
          </a:p>
        </p:txBody>
      </p:sp>
      <p:sp>
        <p:nvSpPr>
          <p:cNvPr id="31" name="TextBox 30">
            <a:extLst>
              <a:ext uri="{FF2B5EF4-FFF2-40B4-BE49-F238E27FC236}">
                <a16:creationId xmlns:a16="http://schemas.microsoft.com/office/drawing/2014/main" id="{733E4C51-46FD-77BE-6E01-2B41C1078777}"/>
              </a:ext>
            </a:extLst>
          </p:cNvPr>
          <p:cNvSpPr txBox="1"/>
          <p:nvPr/>
        </p:nvSpPr>
        <p:spPr>
          <a:xfrm>
            <a:off x="3189094" y="3717628"/>
            <a:ext cx="3650869" cy="615553"/>
          </a:xfrm>
          <a:prstGeom prst="rect">
            <a:avLst/>
          </a:prstGeom>
          <a:noFill/>
        </p:spPr>
        <p:txBody>
          <a:bodyPr wrap="square">
            <a:spAutoFit/>
          </a:bodyPr>
          <a:lstStyle/>
          <a:p>
            <a:pPr algn="ctr"/>
            <a:r>
              <a:rPr lang="en-US" sz="2400" b="1" dirty="0">
                <a:solidFill>
                  <a:srgbClr val="0B3279"/>
                </a:solidFill>
                <a:latin typeface="Red Hat Display" panose="020B0604020202020204" charset="0"/>
              </a:rPr>
              <a:t>12M  </a:t>
            </a:r>
          </a:p>
          <a:p>
            <a:pPr algn="ctr"/>
            <a:r>
              <a:rPr lang="en-US" sz="1000" b="1" dirty="0">
                <a:solidFill>
                  <a:srgbClr val="0B3279"/>
                </a:solidFill>
                <a:latin typeface="Red Hat Display" panose="02010503040201060303" pitchFamily="2" charset="0"/>
              </a:rPr>
              <a:t>Impressions </a:t>
            </a:r>
          </a:p>
        </p:txBody>
      </p:sp>
      <p:sp>
        <p:nvSpPr>
          <p:cNvPr id="32" name="Rectangle 31">
            <a:extLst>
              <a:ext uri="{FF2B5EF4-FFF2-40B4-BE49-F238E27FC236}">
                <a16:creationId xmlns:a16="http://schemas.microsoft.com/office/drawing/2014/main" id="{F9BE5D6C-13AB-9E75-D563-0066E429771E}"/>
              </a:ext>
            </a:extLst>
          </p:cNvPr>
          <p:cNvSpPr/>
          <p:nvPr/>
        </p:nvSpPr>
        <p:spPr>
          <a:xfrm>
            <a:off x="3213708" y="2514568"/>
            <a:ext cx="3640363" cy="4787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Red Hat Display" panose="02010503040201060303" pitchFamily="2" charset="0"/>
              </a:rPr>
              <a:t>TOTAL</a:t>
            </a:r>
            <a:endParaRPr lang="en-US" sz="1400" b="1" dirty="0">
              <a:solidFill>
                <a:srgbClr val="0B3279"/>
              </a:solidFill>
              <a:latin typeface="Red Hat Display" panose="02010503040201060303" pitchFamily="2" charset="0"/>
            </a:endParaRPr>
          </a:p>
        </p:txBody>
      </p:sp>
      <p:grpSp>
        <p:nvGrpSpPr>
          <p:cNvPr id="33" name="Group 32">
            <a:extLst>
              <a:ext uri="{FF2B5EF4-FFF2-40B4-BE49-F238E27FC236}">
                <a16:creationId xmlns:a16="http://schemas.microsoft.com/office/drawing/2014/main" id="{38814CB8-D82F-89F6-1790-45B70D5F866E}"/>
              </a:ext>
            </a:extLst>
          </p:cNvPr>
          <p:cNvGrpSpPr/>
          <p:nvPr/>
        </p:nvGrpSpPr>
        <p:grpSpPr>
          <a:xfrm>
            <a:off x="4804401" y="4870804"/>
            <a:ext cx="2035565" cy="1788416"/>
            <a:chOff x="774377" y="4772077"/>
            <a:chExt cx="2932629" cy="1690615"/>
          </a:xfrm>
          <a:solidFill>
            <a:srgbClr val="C00000"/>
          </a:solidFill>
        </p:grpSpPr>
        <p:sp>
          <p:nvSpPr>
            <p:cNvPr id="34" name="Rectangle 33">
              <a:extLst>
                <a:ext uri="{FF2B5EF4-FFF2-40B4-BE49-F238E27FC236}">
                  <a16:creationId xmlns:a16="http://schemas.microsoft.com/office/drawing/2014/main" id="{CF5730D8-F763-0444-6582-1BEC2832C36C}"/>
                </a:ext>
              </a:extLst>
            </p:cNvPr>
            <p:cNvSpPr/>
            <p:nvPr/>
          </p:nvSpPr>
          <p:spPr>
            <a:xfrm>
              <a:off x="774380" y="4772077"/>
              <a:ext cx="2932626" cy="1690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5" name="TextBox 34">
              <a:extLst>
                <a:ext uri="{FF2B5EF4-FFF2-40B4-BE49-F238E27FC236}">
                  <a16:creationId xmlns:a16="http://schemas.microsoft.com/office/drawing/2014/main" id="{4943C678-040E-4838-9885-3EB35BDD28DA}"/>
                </a:ext>
              </a:extLst>
            </p:cNvPr>
            <p:cNvSpPr txBox="1"/>
            <p:nvPr/>
          </p:nvSpPr>
          <p:spPr>
            <a:xfrm>
              <a:off x="774377" y="5491330"/>
              <a:ext cx="2932626" cy="557222"/>
            </a:xfrm>
            <a:prstGeom prst="rect">
              <a:avLst/>
            </a:prstGeom>
            <a:grpFill/>
          </p:spPr>
          <p:txBody>
            <a:bodyPr wrap="square">
              <a:spAutoFit/>
            </a:bodyPr>
            <a:lstStyle/>
            <a:p>
              <a:pPr algn="ctr"/>
              <a:r>
                <a:rPr lang="en-US" sz="2400" b="1" dirty="0">
                  <a:solidFill>
                    <a:schemeClr val="bg1"/>
                  </a:solidFill>
                  <a:latin typeface="Red Hat Display" panose="020B0604020202020204" charset="0"/>
                </a:rPr>
                <a:t>2.9M</a:t>
              </a:r>
              <a:endParaRPr lang="en-US" sz="1688" b="1" dirty="0">
                <a:solidFill>
                  <a:schemeClr val="bg1"/>
                </a:solidFill>
                <a:latin typeface="Red Hat Display" panose="020B0604020202020204" charset="0"/>
              </a:endParaRPr>
            </a:p>
            <a:p>
              <a:pPr algn="ctr">
                <a:lnSpc>
                  <a:spcPct val="80000"/>
                </a:lnSpc>
              </a:pPr>
              <a:r>
                <a:rPr lang="en-US" sz="1000" b="1" dirty="0">
                  <a:solidFill>
                    <a:schemeClr val="bg1"/>
                  </a:solidFill>
                  <a:latin typeface="Red Hat Display" panose="020B0604020202020204" charset="0"/>
                </a:rPr>
                <a:t>Views </a:t>
              </a:r>
            </a:p>
          </p:txBody>
        </p:sp>
      </p:grpSp>
      <p:sp>
        <p:nvSpPr>
          <p:cNvPr id="36" name="Rectangle 35">
            <a:extLst>
              <a:ext uri="{FF2B5EF4-FFF2-40B4-BE49-F238E27FC236}">
                <a16:creationId xmlns:a16="http://schemas.microsoft.com/office/drawing/2014/main" id="{8D8BD7D3-FD09-80D5-67EB-392EA595CB2A}"/>
              </a:ext>
            </a:extLst>
          </p:cNvPr>
          <p:cNvSpPr/>
          <p:nvPr/>
        </p:nvSpPr>
        <p:spPr>
          <a:xfrm>
            <a:off x="4804402" y="4656033"/>
            <a:ext cx="2035564" cy="691164"/>
          </a:xfrm>
          <a:prstGeom prst="rect">
            <a:avLst/>
          </a:prstGeom>
          <a:solidFill>
            <a:srgbClr val="A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latin typeface="Red Hat Display" panose="02010503040201060303" pitchFamily="2" charset="0"/>
            </a:endParaRPr>
          </a:p>
          <a:p>
            <a:pPr algn="ctr"/>
            <a:endParaRPr lang="en-US" sz="1400" b="1" dirty="0">
              <a:latin typeface="Red Hat Display" panose="02010503040201060303" pitchFamily="2" charset="0"/>
            </a:endParaRPr>
          </a:p>
          <a:p>
            <a:pPr algn="ctr"/>
            <a:r>
              <a:rPr lang="en-US" sz="1400" b="1" dirty="0">
                <a:latin typeface="Red Hat Display" panose="02010503040201060303" pitchFamily="2" charset="0"/>
              </a:rPr>
              <a:t>ERA YouTube Channels</a:t>
            </a:r>
            <a:br>
              <a:rPr lang="en-US" sz="1400" b="1" dirty="0">
                <a:latin typeface="Red Hat Display" panose="02010503040201060303" pitchFamily="2" charset="0"/>
              </a:rPr>
            </a:br>
            <a:endParaRPr lang="en-US" sz="1400" b="1" dirty="0">
              <a:latin typeface="Red Hat Display" panose="02010503040201060303" pitchFamily="2" charset="0"/>
            </a:endParaRPr>
          </a:p>
          <a:p>
            <a:r>
              <a:rPr lang="en-US" sz="1400" b="1" dirty="0">
                <a:latin typeface="Red Hat Display" panose="02010503040201060303" pitchFamily="2" charset="0"/>
              </a:rPr>
              <a:t>      </a:t>
            </a:r>
          </a:p>
        </p:txBody>
      </p:sp>
      <p:sp>
        <p:nvSpPr>
          <p:cNvPr id="37" name="Текст 7">
            <a:extLst>
              <a:ext uri="{FF2B5EF4-FFF2-40B4-BE49-F238E27FC236}">
                <a16:creationId xmlns:a16="http://schemas.microsoft.com/office/drawing/2014/main" id="{21E0CB18-567C-2B2B-E7CB-626740BDE175}"/>
              </a:ext>
            </a:extLst>
          </p:cNvPr>
          <p:cNvSpPr txBox="1">
            <a:spLocks/>
          </p:cNvSpPr>
          <p:nvPr/>
        </p:nvSpPr>
        <p:spPr>
          <a:xfrm>
            <a:off x="2232654" y="504025"/>
            <a:ext cx="3456825" cy="1045303"/>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68">
              <a:lnSpc>
                <a:spcPct val="80000"/>
              </a:lnSpc>
              <a:spcBef>
                <a:spcPts val="0"/>
              </a:spcBef>
              <a:buSzPct val="100000"/>
              <a:defRPr/>
            </a:pPr>
            <a:r>
              <a:rPr lang="en-US" sz="3600" dirty="0">
                <a:solidFill>
                  <a:schemeClr val="tx1"/>
                </a:solidFill>
                <a:latin typeface="Red Hat Display" panose="02010503040201060303" pitchFamily="2" charset="77"/>
              </a:rPr>
              <a:t>Online &amp; </a:t>
            </a:r>
            <a:br>
              <a:rPr lang="en-US" sz="3600" dirty="0">
                <a:solidFill>
                  <a:schemeClr val="tx1"/>
                </a:solidFill>
                <a:latin typeface="Red Hat Display" panose="02010503040201060303" pitchFamily="2" charset="77"/>
              </a:rPr>
            </a:br>
            <a:r>
              <a:rPr lang="en-US" sz="3600" dirty="0">
                <a:solidFill>
                  <a:schemeClr val="tx1"/>
                </a:solidFill>
                <a:latin typeface="Red Hat Display" panose="02010503040201060303" pitchFamily="2" charset="77"/>
              </a:rPr>
              <a:t>In Your Corner</a:t>
            </a:r>
          </a:p>
        </p:txBody>
      </p:sp>
      <p:pic>
        <p:nvPicPr>
          <p:cNvPr id="38" name="Picture 8" descr="Text, logo&#10;&#10;Description automatically generated">
            <a:extLst>
              <a:ext uri="{FF2B5EF4-FFF2-40B4-BE49-F238E27FC236}">
                <a16:creationId xmlns:a16="http://schemas.microsoft.com/office/drawing/2014/main" id="{F52731A2-84AD-F9E0-340E-7B84EA1A1C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404" y="766424"/>
            <a:ext cx="17462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a16="http://schemas.microsoft.com/office/drawing/2014/main" id="{7FD6F849-B0E8-7775-502B-2574509F7684}"/>
              </a:ext>
            </a:extLst>
          </p:cNvPr>
          <p:cNvSpPr txBox="1"/>
          <p:nvPr/>
        </p:nvSpPr>
        <p:spPr>
          <a:xfrm>
            <a:off x="1573410" y="1836214"/>
            <a:ext cx="4805249" cy="271293"/>
          </a:xfrm>
          <a:prstGeom prst="rect">
            <a:avLst/>
          </a:prstGeom>
          <a:noFill/>
        </p:spPr>
        <p:txBody>
          <a:bodyPr wrap="square" rtlCol="0">
            <a:spAutoFit/>
          </a:bodyPr>
          <a:lstStyle/>
          <a:p>
            <a:pPr defTabSz="765168">
              <a:lnSpc>
                <a:spcPct val="80000"/>
              </a:lnSpc>
              <a:buSzPct val="100000"/>
              <a:defRPr/>
            </a:pPr>
            <a:r>
              <a:rPr lang="en-US" sz="1400" dirty="0">
                <a:latin typeface="Red Hat Display" panose="02010503040201060303" pitchFamily="2" charset="77"/>
              </a:rPr>
              <a:t>Focused on digital exposure to get homes sold</a:t>
            </a:r>
          </a:p>
        </p:txBody>
      </p:sp>
    </p:spTree>
    <p:extLst>
      <p:ext uri="{BB962C8B-B14F-4D97-AF65-F5344CB8AC3E}">
        <p14:creationId xmlns:p14="http://schemas.microsoft.com/office/powerpoint/2010/main" val="2421947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501079F-4131-B2A4-BF20-C037F567923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flipH="1">
            <a:off x="-1" y="-1"/>
            <a:ext cx="3331029" cy="3331029"/>
          </a:xfrm>
          <a:prstGeom prst="rect">
            <a:avLst/>
          </a:prstGeom>
        </p:spPr>
      </p:pic>
      <p:pic>
        <p:nvPicPr>
          <p:cNvPr id="51" name="Graphic 50">
            <a:extLst>
              <a:ext uri="{FF2B5EF4-FFF2-40B4-BE49-F238E27FC236}">
                <a16:creationId xmlns:a16="http://schemas.microsoft.com/office/drawing/2014/main" id="{F91A6810-0F9D-41F8-937F-E755D4D64F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6338" y="-2"/>
            <a:ext cx="1516062"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Текст 7">
            <a:extLst>
              <a:ext uri="{FF2B5EF4-FFF2-40B4-BE49-F238E27FC236}">
                <a16:creationId xmlns:a16="http://schemas.microsoft.com/office/drawing/2014/main" id="{0FDDBAEF-93C4-EC51-463C-F16028A9C30C}"/>
              </a:ext>
            </a:extLst>
          </p:cNvPr>
          <p:cNvSpPr txBox="1">
            <a:spLocks/>
          </p:cNvSpPr>
          <p:nvPr/>
        </p:nvSpPr>
        <p:spPr>
          <a:xfrm>
            <a:off x="457200" y="3073149"/>
            <a:ext cx="6858000" cy="2292179"/>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ctr" defTabSz="514298">
              <a:lnSpc>
                <a:spcPts val="5400"/>
              </a:lnSpc>
              <a:spcBef>
                <a:spcPts val="563"/>
              </a:spcBef>
              <a:defRPr/>
            </a:pPr>
            <a:r>
              <a:rPr lang="en-US" sz="5400" dirty="0">
                <a:ln w="25400">
                  <a:noFill/>
                </a:ln>
                <a:solidFill>
                  <a:schemeClr val="tx1"/>
                </a:solidFill>
              </a:rPr>
              <a:t>Programs</a:t>
            </a:r>
          </a:p>
          <a:p>
            <a:pPr algn="ctr" defTabSz="514298">
              <a:lnSpc>
                <a:spcPts val="5400"/>
              </a:lnSpc>
              <a:spcBef>
                <a:spcPts val="563"/>
              </a:spcBef>
              <a:defRPr/>
            </a:pPr>
            <a:r>
              <a:rPr lang="en-US" sz="5400" dirty="0">
                <a:ln w="25400">
                  <a:noFill/>
                </a:ln>
                <a:solidFill>
                  <a:schemeClr val="tx1"/>
                </a:solidFill>
              </a:rPr>
              <a:t>available</a:t>
            </a:r>
          </a:p>
          <a:p>
            <a:pPr algn="ctr" defTabSz="514298">
              <a:lnSpc>
                <a:spcPts val="5400"/>
              </a:lnSpc>
              <a:spcBef>
                <a:spcPts val="563"/>
              </a:spcBef>
              <a:defRPr/>
            </a:pPr>
            <a:r>
              <a:rPr lang="en-US" sz="5400" b="0" dirty="0">
                <a:ln w="25400">
                  <a:noFill/>
                </a:ln>
                <a:solidFill>
                  <a:schemeClr val="tx1"/>
                </a:solidFill>
              </a:rPr>
              <a:t>for sellers</a:t>
            </a:r>
            <a:endParaRPr lang="en-US" sz="5400" b="0" dirty="0">
              <a:solidFill>
                <a:schemeClr val="tx1"/>
              </a:solidFill>
              <a:latin typeface="Red Hat Display" panose="02010503040201060303" pitchFamily="2" charset="77"/>
            </a:endParaRPr>
          </a:p>
        </p:txBody>
      </p:sp>
      <p:pic>
        <p:nvPicPr>
          <p:cNvPr id="55" name="Graphic 54">
            <a:extLst>
              <a:ext uri="{FF2B5EF4-FFF2-40B4-BE49-F238E27FC236}">
                <a16:creationId xmlns:a16="http://schemas.microsoft.com/office/drawing/2014/main" id="{F0547347-8C74-D1CA-69AD-2C923CA8C154}"/>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flipH="1">
            <a:off x="0" y="-1"/>
            <a:ext cx="2579914" cy="2579914"/>
          </a:xfrm>
          <a:prstGeom prst="rect">
            <a:avLst/>
          </a:prstGeom>
        </p:spPr>
      </p:pic>
      <p:pic>
        <p:nvPicPr>
          <p:cNvPr id="56" name="Graphic 55">
            <a:extLst>
              <a:ext uri="{FF2B5EF4-FFF2-40B4-BE49-F238E27FC236}">
                <a16:creationId xmlns:a16="http://schemas.microsoft.com/office/drawing/2014/main" id="{C89F5378-B086-0788-B35B-B46C26DE6B25}"/>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5400000" flipH="1">
            <a:off x="5480222" y="7766222"/>
            <a:ext cx="2292178" cy="2292178"/>
          </a:xfrm>
          <a:prstGeom prst="rect">
            <a:avLst/>
          </a:prstGeom>
        </p:spPr>
      </p:pic>
    </p:spTree>
    <p:extLst>
      <p:ext uri="{BB962C8B-B14F-4D97-AF65-F5344CB8AC3E}">
        <p14:creationId xmlns:p14="http://schemas.microsoft.com/office/powerpoint/2010/main" val="103525154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F14FDE29-0F7F-4E6C-9E74-DFE90A64879D}"/>
              </a:ext>
            </a:extLst>
          </p:cNvPr>
          <p:cNvPicPr>
            <a:picLocks noChangeAspect="1"/>
          </p:cNvPicPr>
          <p:nvPr/>
        </p:nvPicPr>
        <p:blipFill>
          <a:blip r:embed="rId3" cstate="print"/>
          <a:stretch>
            <a:fillRect/>
          </a:stretch>
        </p:blipFill>
        <p:spPr>
          <a:xfrm rot="10800000" flipH="1">
            <a:off x="-66183" y="7653528"/>
            <a:ext cx="2417498" cy="2404872"/>
          </a:xfrm>
          <a:prstGeom prst="rect">
            <a:avLst/>
          </a:prstGeom>
        </p:spPr>
      </p:pic>
      <p:pic>
        <p:nvPicPr>
          <p:cNvPr id="13" name="Graphic 12">
            <a:extLst>
              <a:ext uri="{FF2B5EF4-FFF2-40B4-BE49-F238E27FC236}">
                <a16:creationId xmlns:a16="http://schemas.microsoft.com/office/drawing/2014/main" id="{62D0A328-BC56-4618-8D59-0E24093D31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6338" y="0"/>
            <a:ext cx="1516062"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Текст 7">
            <a:extLst>
              <a:ext uri="{FF2B5EF4-FFF2-40B4-BE49-F238E27FC236}">
                <a16:creationId xmlns:a16="http://schemas.microsoft.com/office/drawing/2014/main" id="{736D7C71-A0F5-CAD8-478C-AC65D97660FA}"/>
              </a:ext>
            </a:extLst>
          </p:cNvPr>
          <p:cNvSpPr txBox="1">
            <a:spLocks/>
          </p:cNvSpPr>
          <p:nvPr/>
        </p:nvSpPr>
        <p:spPr>
          <a:xfrm>
            <a:off x="244838" y="914718"/>
            <a:ext cx="5797887" cy="496128"/>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68">
              <a:lnSpc>
                <a:spcPct val="80000"/>
              </a:lnSpc>
              <a:spcBef>
                <a:spcPts val="0"/>
              </a:spcBef>
              <a:buSzPct val="100000"/>
              <a:defRPr/>
            </a:pPr>
            <a:r>
              <a:rPr lang="en-US" sz="3600" dirty="0">
                <a:solidFill>
                  <a:schemeClr val="tx1"/>
                </a:solidFill>
                <a:latin typeface="Red Hat Display" panose="02010503040201060303" pitchFamily="2" charset="77"/>
              </a:rPr>
              <a:t>Seller </a:t>
            </a:r>
            <a:r>
              <a:rPr lang="en-US" sz="3600" b="0" dirty="0">
                <a:solidFill>
                  <a:schemeClr val="tx1"/>
                </a:solidFill>
                <a:latin typeface="Red Hat Display" panose="02010503040201060303" pitchFamily="2" charset="77"/>
              </a:rPr>
              <a:t>incentives</a:t>
            </a:r>
          </a:p>
        </p:txBody>
      </p:sp>
      <p:grpSp>
        <p:nvGrpSpPr>
          <p:cNvPr id="21" name="Group 20">
            <a:extLst>
              <a:ext uri="{FF2B5EF4-FFF2-40B4-BE49-F238E27FC236}">
                <a16:creationId xmlns:a16="http://schemas.microsoft.com/office/drawing/2014/main" id="{5434B93A-A364-D740-6FEA-6F1B852EA40E}"/>
              </a:ext>
            </a:extLst>
          </p:cNvPr>
          <p:cNvGrpSpPr/>
          <p:nvPr/>
        </p:nvGrpSpPr>
        <p:grpSpPr>
          <a:xfrm>
            <a:off x="803096" y="2584674"/>
            <a:ext cx="6166208" cy="4565250"/>
            <a:chOff x="317731" y="3422706"/>
            <a:chExt cx="4127347" cy="2833427"/>
          </a:xfrm>
        </p:grpSpPr>
        <p:grpSp>
          <p:nvGrpSpPr>
            <p:cNvPr id="23" name="Group 22">
              <a:extLst>
                <a:ext uri="{FF2B5EF4-FFF2-40B4-BE49-F238E27FC236}">
                  <a16:creationId xmlns:a16="http://schemas.microsoft.com/office/drawing/2014/main" id="{969F0399-0C9A-7268-CA7F-DAA4E1BB5FEB}"/>
                </a:ext>
              </a:extLst>
            </p:cNvPr>
            <p:cNvGrpSpPr/>
            <p:nvPr/>
          </p:nvGrpSpPr>
          <p:grpSpPr>
            <a:xfrm>
              <a:off x="2482844" y="4005422"/>
              <a:ext cx="1962233" cy="2250711"/>
              <a:chOff x="317731" y="4046340"/>
              <a:chExt cx="1962233" cy="2250711"/>
            </a:xfrm>
          </p:grpSpPr>
          <p:sp>
            <p:nvSpPr>
              <p:cNvPr id="44" name="Rectangle: Single Corner Rounded 43">
                <a:extLst>
                  <a:ext uri="{FF2B5EF4-FFF2-40B4-BE49-F238E27FC236}">
                    <a16:creationId xmlns:a16="http://schemas.microsoft.com/office/drawing/2014/main" id="{C8A9139C-6B1A-A3BF-26F2-43348FC52DCB}"/>
                  </a:ext>
                </a:extLst>
              </p:cNvPr>
              <p:cNvSpPr/>
              <p:nvPr/>
            </p:nvSpPr>
            <p:spPr>
              <a:xfrm rot="10800000" flipH="1">
                <a:off x="317732" y="4981679"/>
                <a:ext cx="1962232" cy="1315372"/>
              </a:xfrm>
              <a:prstGeom prst="round1Rect">
                <a:avLst>
                  <a:gd name="adj" fmla="val 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45" name="Rectangle 44">
                <a:extLst>
                  <a:ext uri="{FF2B5EF4-FFF2-40B4-BE49-F238E27FC236}">
                    <a16:creationId xmlns:a16="http://schemas.microsoft.com/office/drawing/2014/main" id="{104B5DD5-9D0F-568E-5726-7C1EDA0A58D9}"/>
                  </a:ext>
                </a:extLst>
              </p:cNvPr>
              <p:cNvSpPr/>
              <p:nvPr/>
            </p:nvSpPr>
            <p:spPr>
              <a:xfrm>
                <a:off x="317731" y="4981681"/>
                <a:ext cx="1962233" cy="74777"/>
              </a:xfrm>
              <a:prstGeom prst="rect">
                <a:avLst/>
              </a:prstGeom>
              <a:solidFill>
                <a:srgbClr val="A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46" name="TextBox 45">
                <a:extLst>
                  <a:ext uri="{FF2B5EF4-FFF2-40B4-BE49-F238E27FC236}">
                    <a16:creationId xmlns:a16="http://schemas.microsoft.com/office/drawing/2014/main" id="{A3062BED-2EDF-F49A-FB53-43E3E67039A9}"/>
                  </a:ext>
                </a:extLst>
              </p:cNvPr>
              <p:cNvSpPr txBox="1"/>
              <p:nvPr/>
            </p:nvSpPr>
            <p:spPr>
              <a:xfrm>
                <a:off x="317732" y="4046340"/>
                <a:ext cx="1962232" cy="210124"/>
              </a:xfrm>
              <a:prstGeom prst="rect">
                <a:avLst/>
              </a:prstGeom>
              <a:noFill/>
            </p:spPr>
            <p:txBody>
              <a:bodyPr wrap="square">
                <a:spAutoFit/>
              </a:bodyPr>
              <a:lstStyle/>
              <a:p>
                <a:pPr algn="ctr"/>
                <a:r>
                  <a:rPr lang="en-US" sz="1600" b="1" dirty="0">
                    <a:solidFill>
                      <a:srgbClr val="A50021"/>
                    </a:solidFill>
                    <a:latin typeface="Red Hat Display" panose="020B0604020202020204" charset="0"/>
                  </a:rPr>
                  <a:t>ERA Moves</a:t>
                </a:r>
              </a:p>
            </p:txBody>
          </p:sp>
        </p:grpSp>
        <p:grpSp>
          <p:nvGrpSpPr>
            <p:cNvPr id="24" name="Group 23">
              <a:extLst>
                <a:ext uri="{FF2B5EF4-FFF2-40B4-BE49-F238E27FC236}">
                  <a16:creationId xmlns:a16="http://schemas.microsoft.com/office/drawing/2014/main" id="{AE217303-293A-BA7D-F8D7-AF329AF083A9}"/>
                </a:ext>
              </a:extLst>
            </p:cNvPr>
            <p:cNvGrpSpPr/>
            <p:nvPr/>
          </p:nvGrpSpPr>
          <p:grpSpPr>
            <a:xfrm>
              <a:off x="317731" y="3422706"/>
              <a:ext cx="1983571" cy="1315372"/>
              <a:chOff x="317731" y="3503264"/>
              <a:chExt cx="1983571" cy="1315372"/>
            </a:xfrm>
          </p:grpSpPr>
          <p:sp>
            <p:nvSpPr>
              <p:cNvPr id="41" name="Rectangle: Single Corner Rounded 40">
                <a:extLst>
                  <a:ext uri="{FF2B5EF4-FFF2-40B4-BE49-F238E27FC236}">
                    <a16:creationId xmlns:a16="http://schemas.microsoft.com/office/drawing/2014/main" id="{41D092B4-FAA0-999D-0CE7-3359AE4C536E}"/>
                  </a:ext>
                </a:extLst>
              </p:cNvPr>
              <p:cNvSpPr/>
              <p:nvPr/>
            </p:nvSpPr>
            <p:spPr>
              <a:xfrm rot="10800000" flipH="1">
                <a:off x="317733" y="3503264"/>
                <a:ext cx="1962232" cy="1315372"/>
              </a:xfrm>
              <a:prstGeom prst="round1Rect">
                <a:avLst>
                  <a:gd name="adj" fmla="val 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42" name="Rectangle 41">
                <a:extLst>
                  <a:ext uri="{FF2B5EF4-FFF2-40B4-BE49-F238E27FC236}">
                    <a16:creationId xmlns:a16="http://schemas.microsoft.com/office/drawing/2014/main" id="{D90B08E1-4D52-E9E0-60AB-40D46D7A9ACD}"/>
                  </a:ext>
                </a:extLst>
              </p:cNvPr>
              <p:cNvSpPr/>
              <p:nvPr/>
            </p:nvSpPr>
            <p:spPr>
              <a:xfrm>
                <a:off x="317731" y="3503268"/>
                <a:ext cx="1962233" cy="74777"/>
              </a:xfrm>
              <a:prstGeom prst="rect">
                <a:avLst/>
              </a:prstGeom>
              <a:solidFill>
                <a:srgbClr val="A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43" name="TextBox 42">
                <a:extLst>
                  <a:ext uri="{FF2B5EF4-FFF2-40B4-BE49-F238E27FC236}">
                    <a16:creationId xmlns:a16="http://schemas.microsoft.com/office/drawing/2014/main" id="{80118A44-F516-5973-DE15-2CD9B35274B4}"/>
                  </a:ext>
                </a:extLst>
              </p:cNvPr>
              <p:cNvSpPr txBox="1"/>
              <p:nvPr/>
            </p:nvSpPr>
            <p:spPr>
              <a:xfrm>
                <a:off x="317732" y="4009572"/>
                <a:ext cx="1983570" cy="362941"/>
              </a:xfrm>
              <a:prstGeom prst="rect">
                <a:avLst/>
              </a:prstGeom>
              <a:noFill/>
            </p:spPr>
            <p:txBody>
              <a:bodyPr wrap="square">
                <a:spAutoFit/>
              </a:bodyPr>
              <a:lstStyle/>
              <a:p>
                <a:pPr algn="ctr"/>
                <a:r>
                  <a:rPr lang="en-US" sz="1600" b="1" dirty="0">
                    <a:solidFill>
                      <a:srgbClr val="C00000"/>
                    </a:solidFill>
                    <a:latin typeface="Red Hat Display" panose="020B0604020202020204" charset="0"/>
                  </a:rPr>
                  <a:t>ERA Home</a:t>
                </a:r>
                <a:br>
                  <a:rPr lang="en-US" sz="1600" b="1" dirty="0">
                    <a:solidFill>
                      <a:srgbClr val="C00000"/>
                    </a:solidFill>
                    <a:latin typeface="Red Hat Display" panose="020B0604020202020204" charset="0"/>
                  </a:rPr>
                </a:br>
                <a:r>
                  <a:rPr lang="en-US" sz="1600" b="1" dirty="0">
                    <a:solidFill>
                      <a:srgbClr val="C00000"/>
                    </a:solidFill>
                    <a:latin typeface="Red Hat Display" panose="020B0604020202020204" charset="0"/>
                  </a:rPr>
                  <a:t>Protection Plan</a:t>
                </a:r>
              </a:p>
            </p:txBody>
          </p:sp>
        </p:grpSp>
        <p:grpSp>
          <p:nvGrpSpPr>
            <p:cNvPr id="25" name="Group 24">
              <a:extLst>
                <a:ext uri="{FF2B5EF4-FFF2-40B4-BE49-F238E27FC236}">
                  <a16:creationId xmlns:a16="http://schemas.microsoft.com/office/drawing/2014/main" id="{3691C0D1-2BA1-77A6-B920-FBA5BDCF5C37}"/>
                </a:ext>
              </a:extLst>
            </p:cNvPr>
            <p:cNvGrpSpPr/>
            <p:nvPr/>
          </p:nvGrpSpPr>
          <p:grpSpPr>
            <a:xfrm>
              <a:off x="2431889" y="3422706"/>
              <a:ext cx="2013189" cy="2175741"/>
              <a:chOff x="2442096" y="3503265"/>
              <a:chExt cx="2013189" cy="2175741"/>
            </a:xfrm>
          </p:grpSpPr>
          <p:sp>
            <p:nvSpPr>
              <p:cNvPr id="38" name="Rectangle: Single Corner Rounded 37">
                <a:extLst>
                  <a:ext uri="{FF2B5EF4-FFF2-40B4-BE49-F238E27FC236}">
                    <a16:creationId xmlns:a16="http://schemas.microsoft.com/office/drawing/2014/main" id="{D267FD53-E11A-1929-C854-05DDA81C310E}"/>
                  </a:ext>
                </a:extLst>
              </p:cNvPr>
              <p:cNvSpPr/>
              <p:nvPr/>
            </p:nvSpPr>
            <p:spPr>
              <a:xfrm rot="10800000" flipH="1">
                <a:off x="2493052" y="3503265"/>
                <a:ext cx="1962232" cy="1315372"/>
              </a:xfrm>
              <a:prstGeom prst="round1Rect">
                <a:avLst>
                  <a:gd name="adj" fmla="val 0"/>
                </a:avLst>
              </a:prstGeom>
              <a:no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39" name="Rectangle 38">
                <a:extLst>
                  <a:ext uri="{FF2B5EF4-FFF2-40B4-BE49-F238E27FC236}">
                    <a16:creationId xmlns:a16="http://schemas.microsoft.com/office/drawing/2014/main" id="{0CB5E37E-9759-B66B-1B3B-55A54DF2B726}"/>
                  </a:ext>
                </a:extLst>
              </p:cNvPr>
              <p:cNvSpPr/>
              <p:nvPr/>
            </p:nvSpPr>
            <p:spPr>
              <a:xfrm>
                <a:off x="2493052" y="3503268"/>
                <a:ext cx="1962233" cy="747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40" name="TextBox 39">
                <a:extLst>
                  <a:ext uri="{FF2B5EF4-FFF2-40B4-BE49-F238E27FC236}">
                    <a16:creationId xmlns:a16="http://schemas.microsoft.com/office/drawing/2014/main" id="{C7C9A839-1134-1818-C0F9-BC7194438BDA}"/>
                  </a:ext>
                </a:extLst>
              </p:cNvPr>
              <p:cNvSpPr txBox="1"/>
              <p:nvPr/>
            </p:nvSpPr>
            <p:spPr>
              <a:xfrm>
                <a:off x="2442096" y="5468882"/>
                <a:ext cx="1962233" cy="210124"/>
              </a:xfrm>
              <a:prstGeom prst="rect">
                <a:avLst/>
              </a:prstGeom>
              <a:noFill/>
            </p:spPr>
            <p:txBody>
              <a:bodyPr wrap="square">
                <a:spAutoFit/>
              </a:bodyPr>
              <a:lstStyle/>
              <a:p>
                <a:pPr algn="ctr"/>
                <a:r>
                  <a:rPr lang="en-US" sz="1600" b="1" dirty="0">
                    <a:solidFill>
                      <a:schemeClr val="tx1">
                        <a:lumMod val="65000"/>
                        <a:lumOff val="35000"/>
                      </a:schemeClr>
                    </a:solidFill>
                    <a:latin typeface="Red Hat Display" panose="020B0604020202020204" charset="0"/>
                  </a:rPr>
                  <a:t>You have options</a:t>
                </a:r>
              </a:p>
            </p:txBody>
          </p:sp>
        </p:grpSp>
        <p:grpSp>
          <p:nvGrpSpPr>
            <p:cNvPr id="27" name="Group 26">
              <a:extLst>
                <a:ext uri="{FF2B5EF4-FFF2-40B4-BE49-F238E27FC236}">
                  <a16:creationId xmlns:a16="http://schemas.microsoft.com/office/drawing/2014/main" id="{AE066CB8-8C31-A6A9-045B-62B64DDA4405}"/>
                </a:ext>
              </a:extLst>
            </p:cNvPr>
            <p:cNvGrpSpPr/>
            <p:nvPr/>
          </p:nvGrpSpPr>
          <p:grpSpPr>
            <a:xfrm>
              <a:off x="317731" y="4896531"/>
              <a:ext cx="1970277" cy="1315372"/>
              <a:chOff x="4668371" y="3474613"/>
              <a:chExt cx="1970277" cy="1315372"/>
            </a:xfrm>
          </p:grpSpPr>
          <p:sp>
            <p:nvSpPr>
              <p:cNvPr id="32" name="Rectangle: Single Corner Rounded 31">
                <a:extLst>
                  <a:ext uri="{FF2B5EF4-FFF2-40B4-BE49-F238E27FC236}">
                    <a16:creationId xmlns:a16="http://schemas.microsoft.com/office/drawing/2014/main" id="{53973E98-C4BC-B861-F267-B7583F455A87}"/>
                  </a:ext>
                </a:extLst>
              </p:cNvPr>
              <p:cNvSpPr/>
              <p:nvPr/>
            </p:nvSpPr>
            <p:spPr>
              <a:xfrm rot="10800000" flipH="1">
                <a:off x="4668371" y="3474613"/>
                <a:ext cx="1962232" cy="1315372"/>
              </a:xfrm>
              <a:prstGeom prst="round1Rect">
                <a:avLst>
                  <a:gd name="adj" fmla="val 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33" name="Rectangle 32">
                <a:extLst>
                  <a:ext uri="{FF2B5EF4-FFF2-40B4-BE49-F238E27FC236}">
                    <a16:creationId xmlns:a16="http://schemas.microsoft.com/office/drawing/2014/main" id="{E6353D7C-5921-E02C-CFE9-1B5080461B05}"/>
                  </a:ext>
                </a:extLst>
              </p:cNvPr>
              <p:cNvSpPr/>
              <p:nvPr/>
            </p:nvSpPr>
            <p:spPr>
              <a:xfrm>
                <a:off x="4668371" y="3498586"/>
                <a:ext cx="1962233" cy="747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34" name="TextBox 33">
                <a:extLst>
                  <a:ext uri="{FF2B5EF4-FFF2-40B4-BE49-F238E27FC236}">
                    <a16:creationId xmlns:a16="http://schemas.microsoft.com/office/drawing/2014/main" id="{AC605F73-2606-5133-7BC9-8552151A44E2}"/>
                  </a:ext>
                </a:extLst>
              </p:cNvPr>
              <p:cNvSpPr txBox="1"/>
              <p:nvPr/>
            </p:nvSpPr>
            <p:spPr>
              <a:xfrm>
                <a:off x="4676415" y="3974487"/>
                <a:ext cx="1962233" cy="362941"/>
              </a:xfrm>
              <a:prstGeom prst="rect">
                <a:avLst/>
              </a:prstGeom>
              <a:noFill/>
            </p:spPr>
            <p:txBody>
              <a:bodyPr wrap="square">
                <a:spAutoFit/>
              </a:bodyPr>
              <a:lstStyle/>
              <a:p>
                <a:pPr algn="ctr"/>
                <a:r>
                  <a:rPr lang="en-US" sz="1600" b="1" dirty="0">
                    <a:solidFill>
                      <a:schemeClr val="tx1">
                        <a:lumMod val="65000"/>
                        <a:lumOff val="35000"/>
                      </a:schemeClr>
                    </a:solidFill>
                    <a:latin typeface="Red Hat Display" panose="020B0604020202020204" charset="0"/>
                  </a:rPr>
                  <a:t>Home Concierge </a:t>
                </a:r>
              </a:p>
              <a:p>
                <a:pPr algn="ctr"/>
                <a:r>
                  <a:rPr lang="en-US" sz="1600" b="1" dirty="0">
                    <a:solidFill>
                      <a:schemeClr val="tx1">
                        <a:lumMod val="65000"/>
                        <a:lumOff val="35000"/>
                      </a:schemeClr>
                    </a:solidFill>
                    <a:latin typeface="Red Hat Display" panose="020B0604020202020204" charset="0"/>
                  </a:rPr>
                  <a:t>by HomeAdvisor</a:t>
                </a:r>
              </a:p>
            </p:txBody>
          </p:sp>
        </p:grpSp>
      </p:gr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 name="Graphic 50">
            <a:extLst>
              <a:ext uri="{FF2B5EF4-FFF2-40B4-BE49-F238E27FC236}">
                <a16:creationId xmlns:a16="http://schemas.microsoft.com/office/drawing/2014/main" id="{F91A6810-0F9D-41F8-937F-E755D4D64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338" y="0"/>
            <a:ext cx="1516062"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Graphic 54">
            <a:extLst>
              <a:ext uri="{FF2B5EF4-FFF2-40B4-BE49-F238E27FC236}">
                <a16:creationId xmlns:a16="http://schemas.microsoft.com/office/drawing/2014/main" id="{F0547347-8C74-D1CA-69AD-2C923CA8C15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flipH="1">
            <a:off x="-1" y="8021382"/>
            <a:ext cx="2596243" cy="2037017"/>
          </a:xfrm>
          <a:prstGeom prst="rect">
            <a:avLst/>
          </a:prstGeom>
        </p:spPr>
      </p:pic>
      <p:pic>
        <p:nvPicPr>
          <p:cNvPr id="56" name="Graphic 55">
            <a:extLst>
              <a:ext uri="{FF2B5EF4-FFF2-40B4-BE49-F238E27FC236}">
                <a16:creationId xmlns:a16="http://schemas.microsoft.com/office/drawing/2014/main" id="{C89F5378-B086-0788-B35B-B46C26DE6B25}"/>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5400000" flipH="1">
            <a:off x="3249386" y="5535386"/>
            <a:ext cx="4523014" cy="4523014"/>
          </a:xfrm>
          <a:prstGeom prst="rect">
            <a:avLst/>
          </a:prstGeom>
        </p:spPr>
      </p:pic>
      <p:sp>
        <p:nvSpPr>
          <p:cNvPr id="9" name="Title 1">
            <a:extLst>
              <a:ext uri="{FF2B5EF4-FFF2-40B4-BE49-F238E27FC236}">
                <a16:creationId xmlns:a16="http://schemas.microsoft.com/office/drawing/2014/main" id="{67DFDB19-CD30-3B3B-4290-CB3DC031A86D}"/>
              </a:ext>
            </a:extLst>
          </p:cNvPr>
          <p:cNvSpPr txBox="1">
            <a:spLocks/>
          </p:cNvSpPr>
          <p:nvPr/>
        </p:nvSpPr>
        <p:spPr>
          <a:xfrm>
            <a:off x="196798" y="463227"/>
            <a:ext cx="3498901" cy="936326"/>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nSpc>
                <a:spcPts val="4000"/>
              </a:lnSpc>
            </a:pPr>
            <a:r>
              <a:rPr lang="en-US" sz="3600" dirty="0">
                <a:latin typeface="Red Hat Display"/>
              </a:rPr>
              <a:t>ERA Home</a:t>
            </a:r>
          </a:p>
          <a:p>
            <a:pPr>
              <a:lnSpc>
                <a:spcPts val="4000"/>
              </a:lnSpc>
            </a:pPr>
            <a:r>
              <a:rPr lang="en-US" sz="3600" b="0" dirty="0">
                <a:latin typeface="Red Hat Display"/>
              </a:rPr>
              <a:t>Protection Plan</a:t>
            </a:r>
            <a:endParaRPr lang="en-US" sz="3600" b="0" dirty="0"/>
          </a:p>
        </p:txBody>
      </p:sp>
      <p:sp>
        <p:nvSpPr>
          <p:cNvPr id="11" name="Rectangle 10">
            <a:extLst>
              <a:ext uri="{FF2B5EF4-FFF2-40B4-BE49-F238E27FC236}">
                <a16:creationId xmlns:a16="http://schemas.microsoft.com/office/drawing/2014/main" id="{F0FFE340-4DE9-51B4-1441-D1A64D994B54}"/>
              </a:ext>
            </a:extLst>
          </p:cNvPr>
          <p:cNvSpPr/>
          <p:nvPr/>
        </p:nvSpPr>
        <p:spPr>
          <a:xfrm>
            <a:off x="878737" y="2161553"/>
            <a:ext cx="5129951" cy="1169551"/>
          </a:xfrm>
          <a:prstGeom prst="rect">
            <a:avLst/>
          </a:prstGeom>
        </p:spPr>
        <p:txBody>
          <a:bodyPr wrap="square">
            <a:spAutoFit/>
          </a:bodyPr>
          <a:lstStyle/>
          <a:p>
            <a:r>
              <a:rPr lang="en-US" sz="1400" dirty="0">
                <a:latin typeface="Red Hat Display" panose="02010503040201060303" pitchFamily="2" charset="0"/>
                <a:cs typeface="Arial" panose="020B0604020202020204" pitchFamily="34" charset="0"/>
              </a:rPr>
              <a:t>A home protection plan can help protect your budget and covered items while your home is on the market and give you one less thing to worry about — knowing you’re protected against the expense of unexpected covered breakdowns. </a:t>
            </a:r>
          </a:p>
          <a:p>
            <a:endParaRPr lang="en-US" sz="1400" dirty="0">
              <a:latin typeface="Red Hat Display" panose="020B0604020202020204" charset="0"/>
            </a:endParaRPr>
          </a:p>
        </p:txBody>
      </p:sp>
      <p:pic>
        <p:nvPicPr>
          <p:cNvPr id="12" name="Picture 11" descr="A picture containing building, house, cat, sitting&#10;&#10;Description automatically generated">
            <a:extLst>
              <a:ext uri="{FF2B5EF4-FFF2-40B4-BE49-F238E27FC236}">
                <a16:creationId xmlns:a16="http://schemas.microsoft.com/office/drawing/2014/main" id="{FB9E42CF-8EF8-7EBA-3143-7195E496384C}"/>
              </a:ext>
            </a:extLst>
          </p:cNvPr>
          <p:cNvPicPr>
            <a:picLocks noChangeAspect="1"/>
          </p:cNvPicPr>
          <p:nvPr/>
        </p:nvPicPr>
        <p:blipFill rotWithShape="1">
          <a:blip r:embed="rId8">
            <a:extLst>
              <a:ext uri="{28A0092B-C50C-407E-A947-70E740481C1C}">
                <a14:useLocalDpi xmlns:a14="http://schemas.microsoft.com/office/drawing/2010/main"/>
              </a:ext>
            </a:extLst>
          </a:blip>
          <a:srcRect t="188" r="-148" b="194"/>
          <a:stretch/>
        </p:blipFill>
        <p:spPr>
          <a:xfrm>
            <a:off x="566094" y="3711985"/>
            <a:ext cx="3760977" cy="5611611"/>
          </a:xfrm>
          <a:prstGeom prst="round1Rect">
            <a:avLst>
              <a:gd name="adj" fmla="val 0"/>
            </a:avLst>
          </a:prstGeom>
        </p:spPr>
      </p:pic>
      <p:pic>
        <p:nvPicPr>
          <p:cNvPr id="13" name="Picture 12">
            <a:extLst>
              <a:ext uri="{FF2B5EF4-FFF2-40B4-BE49-F238E27FC236}">
                <a16:creationId xmlns:a16="http://schemas.microsoft.com/office/drawing/2014/main" id="{B079AF12-6990-D7B9-2586-532860B6CDF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06084" y="8403126"/>
            <a:ext cx="2818666" cy="920470"/>
          </a:xfrm>
          <a:prstGeom prst="rect">
            <a:avLst/>
          </a:prstGeom>
        </p:spPr>
      </p:pic>
    </p:spTree>
    <p:extLst>
      <p:ext uri="{BB962C8B-B14F-4D97-AF65-F5344CB8AC3E}">
        <p14:creationId xmlns:p14="http://schemas.microsoft.com/office/powerpoint/2010/main" val="273473489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 name="Graphic 50">
            <a:extLst>
              <a:ext uri="{FF2B5EF4-FFF2-40B4-BE49-F238E27FC236}">
                <a16:creationId xmlns:a16="http://schemas.microsoft.com/office/drawing/2014/main" id="{F91A6810-0F9D-41F8-937F-E755D4D64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338" y="0"/>
            <a:ext cx="1516062"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Graphic 54">
            <a:extLst>
              <a:ext uri="{FF2B5EF4-FFF2-40B4-BE49-F238E27FC236}">
                <a16:creationId xmlns:a16="http://schemas.microsoft.com/office/drawing/2014/main" id="{F0547347-8C74-D1CA-69AD-2C923CA8C15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flipH="1">
            <a:off x="0" y="8236006"/>
            <a:ext cx="2330178" cy="1828262"/>
          </a:xfrm>
          <a:prstGeom prst="rect">
            <a:avLst/>
          </a:prstGeom>
        </p:spPr>
      </p:pic>
      <p:pic>
        <p:nvPicPr>
          <p:cNvPr id="10" name="Picture 9" descr="A close up of a computer&#10;&#10;Description automatically generated">
            <a:extLst>
              <a:ext uri="{FF2B5EF4-FFF2-40B4-BE49-F238E27FC236}">
                <a16:creationId xmlns:a16="http://schemas.microsoft.com/office/drawing/2014/main" id="{DC9173F7-7F17-A482-A9F9-667B4DB4A4F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3109" t="23375" r="5721" b="14698"/>
          <a:stretch/>
        </p:blipFill>
        <p:spPr>
          <a:xfrm>
            <a:off x="0" y="505637"/>
            <a:ext cx="7905755" cy="4523563"/>
          </a:xfrm>
          <a:prstGeom prst="rect">
            <a:avLst/>
          </a:prstGeom>
        </p:spPr>
      </p:pic>
      <p:sp>
        <p:nvSpPr>
          <p:cNvPr id="14" name="Title 1">
            <a:extLst>
              <a:ext uri="{FF2B5EF4-FFF2-40B4-BE49-F238E27FC236}">
                <a16:creationId xmlns:a16="http://schemas.microsoft.com/office/drawing/2014/main" id="{2252D144-2429-496B-5201-FEC195840DA2}"/>
              </a:ext>
            </a:extLst>
          </p:cNvPr>
          <p:cNvSpPr txBox="1">
            <a:spLocks/>
          </p:cNvSpPr>
          <p:nvPr/>
        </p:nvSpPr>
        <p:spPr>
          <a:xfrm>
            <a:off x="708834" y="5423498"/>
            <a:ext cx="4434665" cy="1118131"/>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nSpc>
                <a:spcPts val="4000"/>
              </a:lnSpc>
            </a:pPr>
            <a:r>
              <a:rPr lang="en-US" sz="3600" dirty="0">
                <a:solidFill>
                  <a:schemeClr val="tx1"/>
                </a:solidFill>
                <a:latin typeface="Red Hat Display" panose="02010503040201060303"/>
              </a:rPr>
              <a:t>Home Concierge</a:t>
            </a:r>
          </a:p>
          <a:p>
            <a:pPr>
              <a:lnSpc>
                <a:spcPts val="4000"/>
              </a:lnSpc>
            </a:pPr>
            <a:r>
              <a:rPr lang="en-US" sz="3600" b="0" dirty="0">
                <a:solidFill>
                  <a:schemeClr val="tx1"/>
                </a:solidFill>
                <a:latin typeface="Red Hat Display" panose="02010503040201060303"/>
              </a:rPr>
              <a:t>by HomeAdvisor</a:t>
            </a:r>
          </a:p>
        </p:txBody>
      </p:sp>
      <p:sp>
        <p:nvSpPr>
          <p:cNvPr id="15" name="Rectangle 14">
            <a:extLst>
              <a:ext uri="{FF2B5EF4-FFF2-40B4-BE49-F238E27FC236}">
                <a16:creationId xmlns:a16="http://schemas.microsoft.com/office/drawing/2014/main" id="{3B3198DA-A99D-F22F-05BE-EE89ED7098FE}"/>
              </a:ext>
            </a:extLst>
          </p:cNvPr>
          <p:cNvSpPr/>
          <p:nvPr/>
        </p:nvSpPr>
        <p:spPr>
          <a:xfrm>
            <a:off x="708834" y="6738055"/>
            <a:ext cx="5887909" cy="1169551"/>
          </a:xfrm>
          <a:prstGeom prst="rect">
            <a:avLst/>
          </a:prstGeom>
        </p:spPr>
        <p:txBody>
          <a:bodyPr wrap="square">
            <a:spAutoFit/>
          </a:bodyPr>
          <a:lstStyle/>
          <a:p>
            <a:r>
              <a:rPr lang="en-US" sz="1400" dirty="0">
                <a:solidFill>
                  <a:schemeClr val="tx1">
                    <a:lumMod val="95000"/>
                    <a:lumOff val="5000"/>
                  </a:schemeClr>
                </a:solidFill>
                <a:latin typeface="Red Hat Display" panose="02010503040201060303" pitchFamily="2" charset="0"/>
                <a:cs typeface="Arial" panose="020B0604020202020204" pitchFamily="34" charset="0"/>
              </a:rPr>
              <a:t>Home improvement projects are a necessary part of the home buying and selling process. But the stress of finding a good contractor does not have to be. Whether you’re looking for quick repairs or tackling a major remodel, ERA's Home Concierge portal helps you receive outstanding service and quality on every project.</a:t>
            </a:r>
            <a:endParaRPr lang="en-US" sz="1400" dirty="0">
              <a:latin typeface="Red Hat Display" panose="020B0604020202020204" charset="0"/>
            </a:endParaRPr>
          </a:p>
        </p:txBody>
      </p:sp>
    </p:spTree>
    <p:extLst>
      <p:ext uri="{BB962C8B-B14F-4D97-AF65-F5344CB8AC3E}">
        <p14:creationId xmlns:p14="http://schemas.microsoft.com/office/powerpoint/2010/main" val="18617129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7E41A14-E0C1-4626-9FD3-45014687B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338" y="0"/>
            <a:ext cx="1516062"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E1251CE6-4AD0-46E5-A443-F6C9137F4CF7}"/>
              </a:ext>
            </a:extLst>
          </p:cNvPr>
          <p:cNvGrpSpPr/>
          <p:nvPr/>
        </p:nvGrpSpPr>
        <p:grpSpPr>
          <a:xfrm>
            <a:off x="1273629" y="4498419"/>
            <a:ext cx="4500293" cy="5559981"/>
            <a:chOff x="4053825" y="317343"/>
            <a:chExt cx="5061582" cy="6550282"/>
          </a:xfrm>
        </p:grpSpPr>
        <p:pic>
          <p:nvPicPr>
            <p:cNvPr id="13" name="Picture 12" descr="A hand holding a cell phone&#10;&#10;Description automatically generated">
              <a:extLst>
                <a:ext uri="{FF2B5EF4-FFF2-40B4-BE49-F238E27FC236}">
                  <a16:creationId xmlns:a16="http://schemas.microsoft.com/office/drawing/2014/main" id="{77E5C1CD-97E3-485E-A6BA-62B42C152A0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0398" t="28094" r="20227" b="2531"/>
            <a:stretch/>
          </p:blipFill>
          <p:spPr>
            <a:xfrm>
              <a:off x="4053825" y="317343"/>
              <a:ext cx="5061582" cy="6550282"/>
            </a:xfrm>
            <a:prstGeom prst="rect">
              <a:avLst/>
            </a:prstGeom>
          </p:spPr>
        </p:pic>
        <p:sp>
          <p:nvSpPr>
            <p:cNvPr id="14" name="Rectangle 13">
              <a:extLst>
                <a:ext uri="{FF2B5EF4-FFF2-40B4-BE49-F238E27FC236}">
                  <a16:creationId xmlns:a16="http://schemas.microsoft.com/office/drawing/2014/main" id="{95E395F5-CAE2-4D25-A5E6-D5673E6D6DFC}"/>
                </a:ext>
              </a:extLst>
            </p:cNvPr>
            <p:cNvSpPr/>
            <p:nvPr/>
          </p:nvSpPr>
          <p:spPr>
            <a:xfrm>
              <a:off x="5744817" y="834887"/>
              <a:ext cx="1454984" cy="761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a:p>
          </p:txBody>
        </p:sp>
      </p:grpSp>
      <p:pic>
        <p:nvPicPr>
          <p:cNvPr id="15" name="Picture 14" descr="A picture containing drawing, food&#10;&#10;Description automatically generated">
            <a:extLst>
              <a:ext uri="{FF2B5EF4-FFF2-40B4-BE49-F238E27FC236}">
                <a16:creationId xmlns:a16="http://schemas.microsoft.com/office/drawing/2014/main" id="{22D2AA51-78E9-4DC7-8EB6-54131D9DE6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8419" y="3882141"/>
            <a:ext cx="1052895" cy="1057024"/>
          </a:xfrm>
          <a:prstGeom prst="rect">
            <a:avLst/>
          </a:prstGeom>
        </p:spPr>
      </p:pic>
      <p:pic>
        <p:nvPicPr>
          <p:cNvPr id="16" name="Picture 15" descr="A close up of a sign&#10;&#10;Description automatically generated">
            <a:extLst>
              <a:ext uri="{FF2B5EF4-FFF2-40B4-BE49-F238E27FC236}">
                <a16:creationId xmlns:a16="http://schemas.microsoft.com/office/drawing/2014/main" id="{D67E3C20-1057-4D62-94C5-4AFB2C35E20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74215" y="5275953"/>
            <a:ext cx="1869190" cy="646185"/>
          </a:xfrm>
          <a:prstGeom prst="rect">
            <a:avLst/>
          </a:prstGeom>
        </p:spPr>
      </p:pic>
      <p:pic>
        <p:nvPicPr>
          <p:cNvPr id="17" name="Picture 16" descr="A close up of a logo&#10;&#10;Description automatically generated">
            <a:extLst>
              <a:ext uri="{FF2B5EF4-FFF2-40B4-BE49-F238E27FC236}">
                <a16:creationId xmlns:a16="http://schemas.microsoft.com/office/drawing/2014/main" id="{A2DD0C38-303A-421F-8EFF-97919A605A4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635253" y="6165386"/>
            <a:ext cx="1938557" cy="646185"/>
          </a:xfrm>
          <a:prstGeom prst="rect">
            <a:avLst/>
          </a:prstGeom>
        </p:spPr>
      </p:pic>
      <p:sp>
        <p:nvSpPr>
          <p:cNvPr id="18" name="Title 1">
            <a:extLst>
              <a:ext uri="{FF2B5EF4-FFF2-40B4-BE49-F238E27FC236}">
                <a16:creationId xmlns:a16="http://schemas.microsoft.com/office/drawing/2014/main" id="{67BC8409-57E6-4071-B50D-83C7692C243E}"/>
              </a:ext>
            </a:extLst>
          </p:cNvPr>
          <p:cNvSpPr txBox="1">
            <a:spLocks/>
          </p:cNvSpPr>
          <p:nvPr/>
        </p:nvSpPr>
        <p:spPr>
          <a:xfrm>
            <a:off x="391539" y="550345"/>
            <a:ext cx="4278432" cy="929971"/>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nSpc>
                <a:spcPct val="70000"/>
              </a:lnSpc>
            </a:pPr>
            <a:r>
              <a:rPr lang="en-US" sz="3600" dirty="0">
                <a:solidFill>
                  <a:srgbClr val="424244"/>
                </a:solidFill>
                <a:latin typeface="Red Hat Display" panose="02010503040201060303"/>
              </a:rPr>
              <a:t>ERA </a:t>
            </a:r>
            <a:r>
              <a:rPr lang="en-US" sz="3600" b="0" dirty="0">
                <a:solidFill>
                  <a:srgbClr val="424244"/>
                </a:solidFill>
                <a:latin typeface="Red Hat Display" panose="02010503040201060303"/>
              </a:rPr>
              <a:t>Moves </a:t>
            </a:r>
            <a:endParaRPr lang="en-US" sz="3600" b="0" dirty="0">
              <a:solidFill>
                <a:srgbClr val="424244"/>
              </a:solidFill>
            </a:endParaRPr>
          </a:p>
        </p:txBody>
      </p:sp>
      <p:sp>
        <p:nvSpPr>
          <p:cNvPr id="19" name="Rectangle 18">
            <a:extLst>
              <a:ext uri="{FF2B5EF4-FFF2-40B4-BE49-F238E27FC236}">
                <a16:creationId xmlns:a16="http://schemas.microsoft.com/office/drawing/2014/main" id="{CFF3CEA7-4CFF-471C-AB16-20757D2DB8AB}"/>
              </a:ext>
            </a:extLst>
          </p:cNvPr>
          <p:cNvSpPr/>
          <p:nvPr/>
        </p:nvSpPr>
        <p:spPr>
          <a:xfrm>
            <a:off x="437079" y="1361887"/>
            <a:ext cx="5571608" cy="2125005"/>
          </a:xfrm>
          <a:prstGeom prst="rect">
            <a:avLst/>
          </a:prstGeom>
        </p:spPr>
        <p:txBody>
          <a:bodyPr wrap="square">
            <a:spAutoFit/>
          </a:bodyPr>
          <a:lstStyle/>
          <a:p>
            <a:pPr>
              <a:lnSpc>
                <a:spcPct val="90000"/>
              </a:lnSpc>
            </a:pPr>
            <a:r>
              <a:rPr lang="en-US" sz="1600" b="1" dirty="0">
                <a:solidFill>
                  <a:srgbClr val="C00000"/>
                </a:solidFill>
                <a:latin typeface="Red Hat Display" panose="020B0604020202020204" charset="0"/>
              </a:rPr>
              <a:t>Take the hassle out of moving</a:t>
            </a:r>
            <a:r>
              <a:rPr lang="en-US" sz="1600" b="1" dirty="0">
                <a:solidFill>
                  <a:srgbClr val="424244"/>
                </a:solidFill>
                <a:latin typeface="Red Hat Display" panose="020B0604020202020204" charset="0"/>
              </a:rPr>
              <a:t>.</a:t>
            </a:r>
            <a:endParaRPr lang="en-US" sz="1600" dirty="0">
              <a:solidFill>
                <a:srgbClr val="424244"/>
              </a:solidFill>
              <a:latin typeface="Red Hat Display" panose="02010503040201060303" pitchFamily="2" charset="0"/>
            </a:endParaRPr>
          </a:p>
          <a:p>
            <a:pPr marL="109291" indent="-109291">
              <a:lnSpc>
                <a:spcPct val="150000"/>
              </a:lnSpc>
              <a:buFont typeface="Arial" panose="020B0604020202020204" pitchFamily="34" charset="0"/>
              <a:buChar char="•"/>
            </a:pPr>
            <a:r>
              <a:rPr lang="en-US" sz="1600" dirty="0">
                <a:solidFill>
                  <a:srgbClr val="424244"/>
                </a:solidFill>
                <a:latin typeface="Red Hat Display" panose="02010503040201060303" pitchFamily="2" charset="0"/>
              </a:rPr>
              <a:t>Free and includes white-glove service that helps you connect all of your utilities with just one simple phone call.</a:t>
            </a:r>
          </a:p>
          <a:p>
            <a:pPr marL="109291" indent="-109291">
              <a:lnSpc>
                <a:spcPct val="150000"/>
              </a:lnSpc>
              <a:buFont typeface="Arial" panose="020B0604020202020204" pitchFamily="34" charset="0"/>
              <a:buChar char="•"/>
            </a:pPr>
            <a:r>
              <a:rPr lang="en-US" sz="1600" dirty="0">
                <a:solidFill>
                  <a:srgbClr val="424244"/>
                </a:solidFill>
                <a:latin typeface="Red Hat Display" panose="02010503040201060303" pitchFamily="2" charset="0"/>
              </a:rPr>
              <a:t>Receive emails containing national money-saving offers from companies like Home Depot, Bed, Bath &amp; Beyond and 1-800-Got-Junk as well as local offers.</a:t>
            </a:r>
          </a:p>
        </p:txBody>
      </p:sp>
      <p:pic>
        <p:nvPicPr>
          <p:cNvPr id="20" name="Graphic 19">
            <a:extLst>
              <a:ext uri="{FF2B5EF4-FFF2-40B4-BE49-F238E27FC236}">
                <a16:creationId xmlns:a16="http://schemas.microsoft.com/office/drawing/2014/main" id="{91A60B6F-56DC-4F82-20B5-D52997399F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400000">
            <a:off x="0" y="8765349"/>
            <a:ext cx="1293051" cy="1293051"/>
          </a:xfrm>
          <a:prstGeom prst="rect">
            <a:avLst/>
          </a:prstGeom>
        </p:spPr>
      </p:pic>
    </p:spTree>
    <p:extLst>
      <p:ext uri="{BB962C8B-B14F-4D97-AF65-F5344CB8AC3E}">
        <p14:creationId xmlns:p14="http://schemas.microsoft.com/office/powerpoint/2010/main" val="148419349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DAC15A5-5E0D-B53E-29A5-8F906509CBF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flipH="1">
            <a:off x="0" y="0"/>
            <a:ext cx="3886200" cy="3886200"/>
          </a:xfrm>
          <a:prstGeom prst="rect">
            <a:avLst/>
          </a:prstGeom>
        </p:spPr>
      </p:pic>
      <p:pic>
        <p:nvPicPr>
          <p:cNvPr id="55" name="Graphic 54">
            <a:extLst>
              <a:ext uri="{FF2B5EF4-FFF2-40B4-BE49-F238E27FC236}">
                <a16:creationId xmlns:a16="http://schemas.microsoft.com/office/drawing/2014/main" id="{F0547347-8C74-D1CA-69AD-2C923CA8C154}"/>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flipH="1">
            <a:off x="0" y="0"/>
            <a:ext cx="2922815" cy="2922815"/>
          </a:xfrm>
          <a:prstGeom prst="rect">
            <a:avLst/>
          </a:prstGeom>
        </p:spPr>
      </p:pic>
      <p:pic>
        <p:nvPicPr>
          <p:cNvPr id="56" name="Graphic 55">
            <a:extLst>
              <a:ext uri="{FF2B5EF4-FFF2-40B4-BE49-F238E27FC236}">
                <a16:creationId xmlns:a16="http://schemas.microsoft.com/office/drawing/2014/main" id="{C89F5378-B086-0788-B35B-B46C26DE6B2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flipH="1">
            <a:off x="5480222" y="7766222"/>
            <a:ext cx="2292178" cy="2292178"/>
          </a:xfrm>
          <a:prstGeom prst="rect">
            <a:avLst/>
          </a:prstGeom>
        </p:spPr>
      </p:pic>
      <p:sp>
        <p:nvSpPr>
          <p:cNvPr id="9" name="Текст 7">
            <a:extLst>
              <a:ext uri="{FF2B5EF4-FFF2-40B4-BE49-F238E27FC236}">
                <a16:creationId xmlns:a16="http://schemas.microsoft.com/office/drawing/2014/main" id="{637FD316-60F0-40DE-49E0-20C7128040A7}"/>
              </a:ext>
            </a:extLst>
          </p:cNvPr>
          <p:cNvSpPr txBox="1">
            <a:spLocks/>
          </p:cNvSpPr>
          <p:nvPr/>
        </p:nvSpPr>
        <p:spPr>
          <a:xfrm>
            <a:off x="457200" y="4204947"/>
            <a:ext cx="6858000" cy="164850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lgn="ctr" defTabSz="514298">
              <a:lnSpc>
                <a:spcPts val="5000"/>
              </a:lnSpc>
              <a:spcBef>
                <a:spcPts val="563"/>
              </a:spcBef>
              <a:defRPr/>
            </a:pPr>
            <a:r>
              <a:rPr lang="en-US" sz="5400" dirty="0">
                <a:ln w="25400">
                  <a:noFill/>
                </a:ln>
                <a:solidFill>
                  <a:schemeClr val="tx1"/>
                </a:solidFill>
              </a:rPr>
              <a:t>Attracting buyers</a:t>
            </a:r>
          </a:p>
          <a:p>
            <a:pPr algn="ctr" defTabSz="514298">
              <a:lnSpc>
                <a:spcPts val="5000"/>
              </a:lnSpc>
              <a:spcBef>
                <a:spcPts val="563"/>
              </a:spcBef>
              <a:defRPr/>
            </a:pPr>
            <a:r>
              <a:rPr lang="en-US" sz="5400" b="0" dirty="0">
                <a:ln w="25400">
                  <a:noFill/>
                </a:ln>
                <a:solidFill>
                  <a:schemeClr val="tx1"/>
                </a:solidFill>
              </a:rPr>
              <a:t>through marketing</a:t>
            </a:r>
            <a:endParaRPr lang="en-US" sz="5400" b="0" dirty="0">
              <a:solidFill>
                <a:schemeClr val="tx1"/>
              </a:solidFill>
              <a:latin typeface="Red Hat Display" panose="02010503040201060303" pitchFamily="2" charset="77"/>
            </a:endParaRPr>
          </a:p>
        </p:txBody>
      </p:sp>
      <p:pic>
        <p:nvPicPr>
          <p:cNvPr id="10" name="Picture 9">
            <a:extLst>
              <a:ext uri="{FF2B5EF4-FFF2-40B4-BE49-F238E27FC236}">
                <a16:creationId xmlns:a16="http://schemas.microsoft.com/office/drawing/2014/main" id="{967C9B44-B753-0E38-2A53-1E84B78E81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892" y="8685846"/>
            <a:ext cx="3010848" cy="1078640"/>
          </a:xfrm>
          <a:prstGeom prst="rect">
            <a:avLst/>
          </a:prstGeom>
        </p:spPr>
      </p:pic>
    </p:spTree>
    <p:extLst>
      <p:ext uri="{BB962C8B-B14F-4D97-AF65-F5344CB8AC3E}">
        <p14:creationId xmlns:p14="http://schemas.microsoft.com/office/powerpoint/2010/main" val="254242993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579CDE5-1D92-0EE5-4398-F7DEB4C32F5A}"/>
              </a:ext>
            </a:extLst>
          </p:cNvPr>
          <p:cNvSpPr/>
          <p:nvPr/>
        </p:nvSpPr>
        <p:spPr>
          <a:xfrm flipV="1">
            <a:off x="0" y="8758048"/>
            <a:ext cx="7772400" cy="1300352"/>
          </a:xfrm>
          <a:prstGeom prst="rect">
            <a:avLst/>
          </a:prstGeom>
          <a:solidFill>
            <a:srgbClr val="A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pic>
        <p:nvPicPr>
          <p:cNvPr id="23" name="Graphic 22">
            <a:extLst>
              <a:ext uri="{FF2B5EF4-FFF2-40B4-BE49-F238E27FC236}">
                <a16:creationId xmlns:a16="http://schemas.microsoft.com/office/drawing/2014/main" id="{F9351175-BD1D-8EBC-2E64-E63B231CAC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2" y="0"/>
            <a:ext cx="1505152" cy="1505152"/>
          </a:xfrm>
          <a:prstGeom prst="rect">
            <a:avLst/>
          </a:prstGeom>
        </p:spPr>
      </p:pic>
      <p:sp>
        <p:nvSpPr>
          <p:cNvPr id="24" name="Rectangle 23">
            <a:extLst>
              <a:ext uri="{FF2B5EF4-FFF2-40B4-BE49-F238E27FC236}">
                <a16:creationId xmlns:a16="http://schemas.microsoft.com/office/drawing/2014/main" id="{701392A1-EDD6-ADB3-3540-901D12654FD2}"/>
              </a:ext>
            </a:extLst>
          </p:cNvPr>
          <p:cNvSpPr/>
          <p:nvPr/>
        </p:nvSpPr>
        <p:spPr>
          <a:xfrm>
            <a:off x="4624818" y="436226"/>
            <a:ext cx="2872581" cy="3016210"/>
          </a:xfrm>
          <a:prstGeom prst="rect">
            <a:avLst/>
          </a:prstGeom>
        </p:spPr>
        <p:txBody>
          <a:bodyPr wrap="square">
            <a:spAutoFit/>
          </a:bodyPr>
          <a:lstStyle/>
          <a:p>
            <a:r>
              <a:rPr lang="en-US" sz="2000" b="1" dirty="0">
                <a:latin typeface="Red Hat Display" panose="020B0604020202020204" charset="0"/>
              </a:rPr>
              <a:t>Our best lead generator</a:t>
            </a:r>
          </a:p>
          <a:p>
            <a:endParaRPr lang="en-US" sz="1000" dirty="0">
              <a:solidFill>
                <a:schemeClr val="tx1">
                  <a:lumMod val="95000"/>
                  <a:lumOff val="5000"/>
                </a:schemeClr>
              </a:solidFill>
              <a:latin typeface="Red Hat Display" panose="02010503040201060303" pitchFamily="2" charset="0"/>
              <a:cs typeface="Arial" panose="020B0604020202020204" pitchFamily="34" charset="0"/>
            </a:endParaRPr>
          </a:p>
          <a:p>
            <a:r>
              <a:rPr lang="en-US" sz="1400" dirty="0" err="1">
                <a:solidFill>
                  <a:schemeClr val="tx1">
                    <a:lumMod val="95000"/>
                    <a:lumOff val="5000"/>
                  </a:schemeClr>
                </a:solidFill>
                <a:latin typeface="Red Hat Display" panose="02010503040201060303" pitchFamily="2" charset="0"/>
                <a:cs typeface="Arial" panose="020B0604020202020204" pitchFamily="34" charset="0"/>
              </a:rPr>
              <a:t>TextERA</a:t>
            </a:r>
            <a:r>
              <a:rPr lang="en-US" sz="1400" dirty="0">
                <a:solidFill>
                  <a:schemeClr val="tx1">
                    <a:lumMod val="95000"/>
                    <a:lumOff val="5000"/>
                  </a:schemeClr>
                </a:solidFill>
                <a:latin typeface="Red Hat Display" panose="02010503040201060303" pitchFamily="2" charset="0"/>
                <a:cs typeface="Arial" panose="020B0604020202020204" pitchFamily="34" charset="0"/>
              </a:rPr>
              <a:t> allows buyers to view property details and reach me via a text code. </a:t>
            </a:r>
          </a:p>
          <a:p>
            <a:endParaRPr lang="en-US" sz="1400" dirty="0">
              <a:solidFill>
                <a:schemeClr val="tx1">
                  <a:lumMod val="95000"/>
                  <a:lumOff val="5000"/>
                </a:schemeClr>
              </a:solidFill>
              <a:latin typeface="Red Hat Display" panose="02010503040201060303" pitchFamily="2" charset="0"/>
              <a:cs typeface="Arial" panose="020B0604020202020204" pitchFamily="34" charset="0"/>
            </a:endParaRPr>
          </a:p>
          <a:p>
            <a:r>
              <a:rPr lang="en-US" sz="1400" dirty="0">
                <a:solidFill>
                  <a:schemeClr val="tx1">
                    <a:lumMod val="95000"/>
                    <a:lumOff val="5000"/>
                  </a:schemeClr>
                </a:solidFill>
                <a:latin typeface="Red Hat Display" panose="02010503040201060303" pitchFamily="2" charset="0"/>
                <a:cs typeface="Arial" panose="020B0604020202020204" pitchFamily="34" charset="0"/>
              </a:rPr>
              <a:t>By texting a simple code, potential buyers can express interest in your property in English or Spanish, and they will receive information about your home, and  I can respond in a flash.</a:t>
            </a:r>
          </a:p>
        </p:txBody>
      </p:sp>
      <p:sp>
        <p:nvSpPr>
          <p:cNvPr id="27" name="Title 1">
            <a:extLst>
              <a:ext uri="{FF2B5EF4-FFF2-40B4-BE49-F238E27FC236}">
                <a16:creationId xmlns:a16="http://schemas.microsoft.com/office/drawing/2014/main" id="{95020FA3-FD67-B23A-CC94-CD9762AA47EA}"/>
              </a:ext>
            </a:extLst>
          </p:cNvPr>
          <p:cNvSpPr txBox="1">
            <a:spLocks/>
          </p:cNvSpPr>
          <p:nvPr/>
        </p:nvSpPr>
        <p:spPr>
          <a:xfrm>
            <a:off x="672389" y="9244854"/>
            <a:ext cx="2181225" cy="326740"/>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nSpc>
                <a:spcPct val="70000"/>
              </a:lnSpc>
            </a:pPr>
            <a:r>
              <a:rPr lang="en-US" sz="3600" dirty="0">
                <a:solidFill>
                  <a:schemeClr val="bg1"/>
                </a:solidFill>
                <a:latin typeface="Red Hat Display" panose="02010503040201060303"/>
              </a:rPr>
              <a:t>TextERA</a:t>
            </a:r>
          </a:p>
        </p:txBody>
      </p:sp>
      <p:pic>
        <p:nvPicPr>
          <p:cNvPr id="28" name="Graphic 27">
            <a:extLst>
              <a:ext uri="{FF2B5EF4-FFF2-40B4-BE49-F238E27FC236}">
                <a16:creationId xmlns:a16="http://schemas.microsoft.com/office/drawing/2014/main" id="{53CC1259-99CD-398B-F904-2E7413C50A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79918" y="7756071"/>
            <a:ext cx="2392482" cy="2302329"/>
          </a:xfrm>
          <a:prstGeom prst="rect">
            <a:avLst/>
          </a:prstGeom>
        </p:spPr>
      </p:pic>
      <p:pic>
        <p:nvPicPr>
          <p:cNvPr id="29" name="Picture 5" descr="Graphical user interface, application&#10;&#10;Description automatically generated">
            <a:extLst>
              <a:ext uri="{FF2B5EF4-FFF2-40B4-BE49-F238E27FC236}">
                <a16:creationId xmlns:a16="http://schemas.microsoft.com/office/drawing/2014/main" id="{B2D64C0B-6E67-1CE6-79C7-AF962AD42D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2635" y="3820356"/>
            <a:ext cx="2078028" cy="362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a:extLst>
              <a:ext uri="{FF2B5EF4-FFF2-40B4-BE49-F238E27FC236}">
                <a16:creationId xmlns:a16="http://schemas.microsoft.com/office/drawing/2014/main" id="{EADA5B10-F923-4E58-1BA2-181F8EF2E3C2}"/>
              </a:ext>
            </a:extLst>
          </p:cNvPr>
          <p:cNvSpPr txBox="1">
            <a:spLocks/>
          </p:cNvSpPr>
          <p:nvPr/>
        </p:nvSpPr>
        <p:spPr>
          <a:xfrm>
            <a:off x="6161651" y="4642817"/>
            <a:ext cx="1610749" cy="611248"/>
          </a:xfrm>
          <a:prstGeom prst="rect">
            <a:avLst/>
          </a:prstGeom>
        </p:spPr>
        <p:txBody>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nSpc>
                <a:spcPct val="70000"/>
              </a:lnSpc>
              <a:defRPr/>
            </a:pPr>
            <a:r>
              <a:rPr lang="en-US" sz="4800" dirty="0">
                <a:solidFill>
                  <a:srgbClr val="424244"/>
                </a:solidFill>
                <a:latin typeface="Red Hat Display" panose="02010503040201060303"/>
              </a:rPr>
              <a:t>97%</a:t>
            </a:r>
          </a:p>
        </p:txBody>
      </p:sp>
      <p:sp>
        <p:nvSpPr>
          <p:cNvPr id="31" name="Title 1">
            <a:extLst>
              <a:ext uri="{FF2B5EF4-FFF2-40B4-BE49-F238E27FC236}">
                <a16:creationId xmlns:a16="http://schemas.microsoft.com/office/drawing/2014/main" id="{6389F099-EFC0-15B1-C551-F003D6C456C9}"/>
              </a:ext>
            </a:extLst>
          </p:cNvPr>
          <p:cNvSpPr txBox="1">
            <a:spLocks/>
          </p:cNvSpPr>
          <p:nvPr/>
        </p:nvSpPr>
        <p:spPr>
          <a:xfrm>
            <a:off x="6155981" y="6060677"/>
            <a:ext cx="1879601" cy="611247"/>
          </a:xfrm>
          <a:prstGeom prst="rect">
            <a:avLst/>
          </a:prstGeom>
        </p:spPr>
        <p:txBody>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nSpc>
                <a:spcPct val="70000"/>
              </a:lnSpc>
              <a:defRPr/>
            </a:pPr>
            <a:r>
              <a:rPr lang="en-US" sz="4800" dirty="0">
                <a:solidFill>
                  <a:srgbClr val="424244"/>
                </a:solidFill>
                <a:latin typeface="Red Hat Display" panose="02010503040201060303"/>
              </a:rPr>
              <a:t>60%</a:t>
            </a:r>
          </a:p>
        </p:txBody>
      </p:sp>
      <p:sp>
        <p:nvSpPr>
          <p:cNvPr id="32" name="TextBox 18">
            <a:extLst>
              <a:ext uri="{FF2B5EF4-FFF2-40B4-BE49-F238E27FC236}">
                <a16:creationId xmlns:a16="http://schemas.microsoft.com/office/drawing/2014/main" id="{1041D886-8562-016F-3052-E59F043B6574}"/>
              </a:ext>
            </a:extLst>
          </p:cNvPr>
          <p:cNvSpPr txBox="1">
            <a:spLocks noChangeArrowheads="1"/>
          </p:cNvSpPr>
          <p:nvPr/>
        </p:nvSpPr>
        <p:spPr bwMode="auto">
          <a:xfrm>
            <a:off x="6223430" y="5029200"/>
            <a:ext cx="2547938" cy="54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en-US" altLang="en-US" sz="1400" b="1" dirty="0">
                <a:solidFill>
                  <a:srgbClr val="424244"/>
                </a:solidFill>
                <a:latin typeface="Red Hat Display" charset="0"/>
              </a:rPr>
              <a:t>text messages</a:t>
            </a:r>
          </a:p>
          <a:p>
            <a:pPr>
              <a:lnSpc>
                <a:spcPts val="763"/>
              </a:lnSpc>
            </a:pPr>
            <a:r>
              <a:rPr lang="en-US" altLang="en-US" sz="1400" b="1" dirty="0">
                <a:solidFill>
                  <a:srgbClr val="424244"/>
                </a:solidFill>
                <a:latin typeface="Red Hat Display" charset="0"/>
              </a:rPr>
              <a:t>open and read</a:t>
            </a:r>
            <a:endParaRPr lang="en-US" altLang="en-US" sz="1400" dirty="0">
              <a:solidFill>
                <a:srgbClr val="424244"/>
              </a:solidFill>
              <a:latin typeface="Red Hat Display" charset="0"/>
            </a:endParaRPr>
          </a:p>
        </p:txBody>
      </p:sp>
      <p:sp>
        <p:nvSpPr>
          <p:cNvPr id="33" name="TextBox 20">
            <a:extLst>
              <a:ext uri="{FF2B5EF4-FFF2-40B4-BE49-F238E27FC236}">
                <a16:creationId xmlns:a16="http://schemas.microsoft.com/office/drawing/2014/main" id="{E41A59CD-D2AF-609C-9EC9-0C1DED5BB565}"/>
              </a:ext>
            </a:extLst>
          </p:cNvPr>
          <p:cNvSpPr txBox="1">
            <a:spLocks noChangeArrowheads="1"/>
          </p:cNvSpPr>
          <p:nvPr/>
        </p:nvSpPr>
        <p:spPr bwMode="auto">
          <a:xfrm>
            <a:off x="6251396" y="6701670"/>
            <a:ext cx="1406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dirty="0">
                <a:solidFill>
                  <a:srgbClr val="424244"/>
                </a:solidFill>
                <a:latin typeface="Red Hat Display" charset="0"/>
              </a:rPr>
              <a:t>convert to showing</a:t>
            </a:r>
            <a:endParaRPr lang="en-US" altLang="en-US" sz="1400" dirty="0">
              <a:solidFill>
                <a:srgbClr val="424244"/>
              </a:solidFill>
              <a:latin typeface="Red Hat Display" charset="0"/>
            </a:endParaRPr>
          </a:p>
        </p:txBody>
      </p:sp>
      <p:pic>
        <p:nvPicPr>
          <p:cNvPr id="12" name="Picture 11" descr="A person holding a cell phone  Description automatically generated">
            <a:extLst>
              <a:ext uri="{FF2B5EF4-FFF2-40B4-BE49-F238E27FC236}">
                <a16:creationId xmlns:a16="http://schemas.microsoft.com/office/drawing/2014/main" id="{1BFC600B-3096-4EEB-A689-84BCA49F346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51463" t="2076" r="19847" b="5210"/>
          <a:stretch/>
        </p:blipFill>
        <p:spPr>
          <a:xfrm>
            <a:off x="219246" y="496673"/>
            <a:ext cx="3711609" cy="7998123"/>
          </a:xfrm>
          <a:prstGeom prst="round1Rect">
            <a:avLst>
              <a:gd name="adj" fmla="val 0"/>
            </a:avLst>
          </a:prstGeom>
        </p:spPr>
      </p:pic>
    </p:spTree>
    <p:extLst>
      <p:ext uri="{BB962C8B-B14F-4D97-AF65-F5344CB8AC3E}">
        <p14:creationId xmlns:p14="http://schemas.microsoft.com/office/powerpoint/2010/main" val="51011734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1AF51C-E3D5-48BD-9E44-FB7FEDC5E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6" y="8765495"/>
            <a:ext cx="1292905" cy="129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phic 9">
            <a:extLst>
              <a:ext uri="{FF2B5EF4-FFF2-40B4-BE49-F238E27FC236}">
                <a16:creationId xmlns:a16="http://schemas.microsoft.com/office/drawing/2014/main" id="{3EAEB2FD-17F6-4466-AF07-8C4068624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771" y="-1"/>
            <a:ext cx="1468630" cy="146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Single Corner Rounded 10">
            <a:extLst>
              <a:ext uri="{FF2B5EF4-FFF2-40B4-BE49-F238E27FC236}">
                <a16:creationId xmlns:a16="http://schemas.microsoft.com/office/drawing/2014/main" id="{0285818B-FF62-E6BA-307B-8D3E84BCDF14}"/>
              </a:ext>
            </a:extLst>
          </p:cNvPr>
          <p:cNvSpPr/>
          <p:nvPr/>
        </p:nvSpPr>
        <p:spPr>
          <a:xfrm rot="10800000" flipH="1">
            <a:off x="1141798" y="2259893"/>
            <a:ext cx="5488802" cy="2111525"/>
          </a:xfrm>
          <a:prstGeom prst="round1Rect">
            <a:avLst>
              <a:gd name="adj" fmla="val 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12" name="Rectangle: Single Corner Rounded 11">
            <a:extLst>
              <a:ext uri="{FF2B5EF4-FFF2-40B4-BE49-F238E27FC236}">
                <a16:creationId xmlns:a16="http://schemas.microsoft.com/office/drawing/2014/main" id="{499CDCAB-36D2-8F9D-C740-34EDE8619D72}"/>
              </a:ext>
            </a:extLst>
          </p:cNvPr>
          <p:cNvSpPr/>
          <p:nvPr/>
        </p:nvSpPr>
        <p:spPr>
          <a:xfrm rot="10800000" flipH="1">
            <a:off x="1141798" y="4580246"/>
            <a:ext cx="5488802" cy="2111525"/>
          </a:xfrm>
          <a:prstGeom prst="round1Rect">
            <a:avLst>
              <a:gd name="adj" fmla="val 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13" name="Rectangle: Single Corner Rounded 12">
            <a:extLst>
              <a:ext uri="{FF2B5EF4-FFF2-40B4-BE49-F238E27FC236}">
                <a16:creationId xmlns:a16="http://schemas.microsoft.com/office/drawing/2014/main" id="{0F0EC772-FA51-7508-9B86-763904CD6CE9}"/>
              </a:ext>
            </a:extLst>
          </p:cNvPr>
          <p:cNvSpPr/>
          <p:nvPr/>
        </p:nvSpPr>
        <p:spPr>
          <a:xfrm rot="10800000" flipH="1">
            <a:off x="1141797" y="6900599"/>
            <a:ext cx="5488802" cy="2111525"/>
          </a:xfrm>
          <a:prstGeom prst="round1Rect">
            <a:avLst>
              <a:gd name="adj" fmla="val 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14" name="Rectangle 13">
            <a:extLst>
              <a:ext uri="{FF2B5EF4-FFF2-40B4-BE49-F238E27FC236}">
                <a16:creationId xmlns:a16="http://schemas.microsoft.com/office/drawing/2014/main" id="{423D09F9-99A8-32E3-5BA0-7A05605A8DE6}"/>
              </a:ext>
            </a:extLst>
          </p:cNvPr>
          <p:cNvSpPr/>
          <p:nvPr/>
        </p:nvSpPr>
        <p:spPr>
          <a:xfrm>
            <a:off x="1141797" y="2259892"/>
            <a:ext cx="5488805" cy="77126"/>
          </a:xfrm>
          <a:prstGeom prst="rect">
            <a:avLst/>
          </a:prstGeom>
          <a:solidFill>
            <a:srgbClr val="A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15" name="Rectangle 14">
            <a:extLst>
              <a:ext uri="{FF2B5EF4-FFF2-40B4-BE49-F238E27FC236}">
                <a16:creationId xmlns:a16="http://schemas.microsoft.com/office/drawing/2014/main" id="{CC4A9D44-6DA5-E323-B495-F87A8B71EEBD}"/>
              </a:ext>
            </a:extLst>
          </p:cNvPr>
          <p:cNvSpPr/>
          <p:nvPr/>
        </p:nvSpPr>
        <p:spPr>
          <a:xfrm>
            <a:off x="1141798" y="4580247"/>
            <a:ext cx="5488805" cy="7712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16" name="Rectangle 15">
            <a:extLst>
              <a:ext uri="{FF2B5EF4-FFF2-40B4-BE49-F238E27FC236}">
                <a16:creationId xmlns:a16="http://schemas.microsoft.com/office/drawing/2014/main" id="{28E0DCE3-4374-0EBA-3D84-0C232A91AC74}"/>
              </a:ext>
            </a:extLst>
          </p:cNvPr>
          <p:cNvSpPr/>
          <p:nvPr/>
        </p:nvSpPr>
        <p:spPr>
          <a:xfrm>
            <a:off x="1141797" y="6913415"/>
            <a:ext cx="5488805" cy="77126"/>
          </a:xfrm>
          <a:prstGeom prst="rect">
            <a:avLst/>
          </a:prstGeom>
          <a:solidFill>
            <a:srgbClr val="A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17" name="TextBox 16">
            <a:extLst>
              <a:ext uri="{FF2B5EF4-FFF2-40B4-BE49-F238E27FC236}">
                <a16:creationId xmlns:a16="http://schemas.microsoft.com/office/drawing/2014/main" id="{CF0DF73B-8CBF-D3B2-F530-434DFB2E01C3}"/>
              </a:ext>
            </a:extLst>
          </p:cNvPr>
          <p:cNvSpPr txBox="1"/>
          <p:nvPr/>
        </p:nvSpPr>
        <p:spPr>
          <a:xfrm>
            <a:off x="1327786" y="2474740"/>
            <a:ext cx="5302813" cy="1600438"/>
          </a:xfrm>
          <a:prstGeom prst="rect">
            <a:avLst/>
          </a:prstGeom>
          <a:noFill/>
        </p:spPr>
        <p:txBody>
          <a:bodyPr wrap="square">
            <a:spAutoFit/>
          </a:bodyPr>
          <a:lstStyle/>
          <a:p>
            <a:r>
              <a:rPr lang="en-US" b="1" dirty="0">
                <a:solidFill>
                  <a:srgbClr val="C00000"/>
                </a:solidFill>
                <a:latin typeface="Red Hat Display" panose="02010303040201060303" pitchFamily="2" charset="0"/>
                <a:ea typeface="Red Hat Display" panose="02010303040201060303" pitchFamily="2" charset="0"/>
                <a:cs typeface="Red Hat Display" panose="02010303040201060303" pitchFamily="2" charset="0"/>
              </a:rPr>
              <a:t>Why are you selling?  Where are you moving?</a:t>
            </a:r>
          </a:p>
          <a:p>
            <a:endParaRPr lang="en-US" sz="1600" b="0" i="0" dirty="0">
              <a:solidFill>
                <a:srgbClr val="292929"/>
              </a:solidFill>
              <a:effectLst/>
              <a:latin typeface="Red Hat Display" panose="02010303040201060303" pitchFamily="2" charset="0"/>
              <a:ea typeface="Red Hat Display" panose="02010303040201060303" pitchFamily="2" charset="0"/>
              <a:cs typeface="Red Hat Display" panose="02010303040201060303" pitchFamily="2" charset="0"/>
            </a:endParaRPr>
          </a:p>
          <a:p>
            <a:r>
              <a:rPr lang="en-US" sz="1600" b="0" i="0" dirty="0">
                <a:solidFill>
                  <a:srgbClr val="292929"/>
                </a:solidFill>
                <a:effectLst/>
                <a:latin typeface="Red Hat Display" panose="02010303040201060303" pitchFamily="2" charset="0"/>
                <a:ea typeface="Red Hat Display" panose="02010303040201060303" pitchFamily="2" charset="0"/>
                <a:cs typeface="Red Hat Display" panose="02010303040201060303" pitchFamily="2" charset="0"/>
              </a:rPr>
              <a:t>Whatever the reason, being fully prepared to sell your house will help you maximize the price you get for your home, as well as helping you maintain your sanity along the way.</a:t>
            </a:r>
            <a:endParaRPr lang="en-US" sz="1600" b="1" dirty="0">
              <a:solidFill>
                <a:schemeClr val="tx1">
                  <a:lumMod val="75000"/>
                </a:schemeClr>
              </a:solidFill>
              <a:latin typeface="Red Hat Display" panose="02010303040201060303" pitchFamily="2" charset="0"/>
              <a:ea typeface="Red Hat Display" panose="02010303040201060303" pitchFamily="2" charset="0"/>
              <a:cs typeface="Red Hat Display" panose="02010303040201060303" pitchFamily="2" charset="0"/>
            </a:endParaRPr>
          </a:p>
        </p:txBody>
      </p:sp>
      <p:sp>
        <p:nvSpPr>
          <p:cNvPr id="18" name="TextBox 17">
            <a:extLst>
              <a:ext uri="{FF2B5EF4-FFF2-40B4-BE49-F238E27FC236}">
                <a16:creationId xmlns:a16="http://schemas.microsoft.com/office/drawing/2014/main" id="{0BEE69B2-DBE4-23CC-36E2-8806AA439BFE}"/>
              </a:ext>
            </a:extLst>
          </p:cNvPr>
          <p:cNvSpPr txBox="1"/>
          <p:nvPr/>
        </p:nvSpPr>
        <p:spPr>
          <a:xfrm>
            <a:off x="1463351" y="4788233"/>
            <a:ext cx="4581438" cy="1877437"/>
          </a:xfrm>
          <a:prstGeom prst="rect">
            <a:avLst/>
          </a:prstGeom>
          <a:noFill/>
        </p:spPr>
        <p:txBody>
          <a:bodyPr wrap="square">
            <a:spAutoFit/>
          </a:bodyPr>
          <a:lstStyle/>
          <a:p>
            <a:r>
              <a:rPr lang="en-US" b="1" dirty="0">
                <a:solidFill>
                  <a:srgbClr val="C8102E"/>
                </a:solidFill>
                <a:latin typeface="Red Hat Display" panose="020B0604020202020204" charset="0"/>
              </a:rPr>
              <a:t>Timing</a:t>
            </a:r>
            <a:r>
              <a:rPr lang="en-US" b="0" i="0" dirty="0">
                <a:solidFill>
                  <a:srgbClr val="A50021"/>
                </a:solidFill>
                <a:effectLst/>
                <a:latin typeface="Arial" panose="020B0604020202020204" pitchFamily="34" charset="0"/>
              </a:rPr>
              <a:t> </a:t>
            </a:r>
          </a:p>
          <a:p>
            <a:r>
              <a:rPr lang="en-US" b="1" dirty="0">
                <a:solidFill>
                  <a:srgbClr val="292929"/>
                </a:solidFill>
              </a:rPr>
              <a:t>How soon do you need to move?</a:t>
            </a:r>
            <a:endParaRPr lang="en-US" b="1" i="0" dirty="0">
              <a:solidFill>
                <a:srgbClr val="292929"/>
              </a:solidFill>
              <a:effectLst/>
              <a:latin typeface="Arial" panose="020B0604020202020204" pitchFamily="34" charset="0"/>
            </a:endParaRPr>
          </a:p>
          <a:p>
            <a:r>
              <a:rPr lang="en-US" sz="1600" dirty="0">
                <a:solidFill>
                  <a:srgbClr val="292929"/>
                </a:solidFill>
                <a:latin typeface="Red Hat Display" panose="02010303040201060303" pitchFamily="2" charset="0"/>
                <a:ea typeface="Red Hat Display" panose="02010303040201060303" pitchFamily="2" charset="0"/>
                <a:cs typeface="Red Hat Display" panose="02010303040201060303" pitchFamily="2" charset="0"/>
              </a:rPr>
              <a:t>I</a:t>
            </a:r>
            <a:r>
              <a:rPr lang="en-US" sz="1600" b="0" i="0" dirty="0">
                <a:solidFill>
                  <a:srgbClr val="292929"/>
                </a:solidFill>
                <a:effectLst/>
                <a:latin typeface="Red Hat Display" panose="02010303040201060303" pitchFamily="2" charset="0"/>
                <a:ea typeface="Red Hat Display" panose="02010303040201060303" pitchFamily="2" charset="0"/>
                <a:cs typeface="Red Hat Display" panose="02010303040201060303" pitchFamily="2" charset="0"/>
              </a:rPr>
              <a:t>t is important to consider your financial situation, the cost of selling, and your ability to afford a new home. This will help you navigate the process seamlessly, from setting the price to closing the deal.</a:t>
            </a:r>
            <a:endParaRPr lang="en-US" sz="1600" b="1" dirty="0">
              <a:solidFill>
                <a:schemeClr val="tx1">
                  <a:lumMod val="75000"/>
                </a:schemeClr>
              </a:solidFill>
              <a:latin typeface="Red Hat Display" panose="02010303040201060303" pitchFamily="2" charset="0"/>
              <a:ea typeface="Red Hat Display" panose="02010303040201060303" pitchFamily="2" charset="0"/>
              <a:cs typeface="Red Hat Display" panose="02010303040201060303" pitchFamily="2" charset="0"/>
            </a:endParaRPr>
          </a:p>
        </p:txBody>
      </p:sp>
      <p:sp>
        <p:nvSpPr>
          <p:cNvPr id="19" name="TextBox 18">
            <a:extLst>
              <a:ext uri="{FF2B5EF4-FFF2-40B4-BE49-F238E27FC236}">
                <a16:creationId xmlns:a16="http://schemas.microsoft.com/office/drawing/2014/main" id="{DD488B87-A853-443B-95A0-545B7F7CDDAB}"/>
              </a:ext>
            </a:extLst>
          </p:cNvPr>
          <p:cNvSpPr txBox="1"/>
          <p:nvPr/>
        </p:nvSpPr>
        <p:spPr>
          <a:xfrm>
            <a:off x="1489199" y="7369810"/>
            <a:ext cx="4529742" cy="1200329"/>
          </a:xfrm>
          <a:prstGeom prst="rect">
            <a:avLst/>
          </a:prstGeom>
          <a:noFill/>
        </p:spPr>
        <p:txBody>
          <a:bodyPr wrap="square">
            <a:spAutoFit/>
          </a:bodyPr>
          <a:lstStyle/>
          <a:p>
            <a:r>
              <a:rPr lang="en-US" b="1" dirty="0">
                <a:solidFill>
                  <a:srgbClr val="C00000"/>
                </a:solidFill>
                <a:latin typeface="Red Hat Display" panose="020B0604020202020204" charset="0"/>
              </a:rPr>
              <a:t>What’s Important</a:t>
            </a:r>
          </a:p>
          <a:p>
            <a:pPr marL="96433" indent="-96433">
              <a:buFont typeface="Arial" panose="020B0604020202020204" pitchFamily="34" charset="0"/>
              <a:buChar char="•"/>
            </a:pPr>
            <a:r>
              <a:rPr lang="en-US" dirty="0">
                <a:solidFill>
                  <a:schemeClr val="tx1">
                    <a:lumMod val="75000"/>
                  </a:schemeClr>
                </a:solidFill>
                <a:latin typeface="Red Hat Display" panose="02010503040201060303" pitchFamily="2" charset="0"/>
              </a:rPr>
              <a:t>Price</a:t>
            </a:r>
          </a:p>
          <a:p>
            <a:pPr marL="96433" indent="-96433">
              <a:buFont typeface="Arial" panose="020B0604020202020204" pitchFamily="34" charset="0"/>
              <a:buChar char="•"/>
            </a:pPr>
            <a:r>
              <a:rPr lang="en-US" dirty="0">
                <a:solidFill>
                  <a:schemeClr val="tx1">
                    <a:lumMod val="75000"/>
                  </a:schemeClr>
                </a:solidFill>
                <a:latin typeface="Red Hat Display" panose="02010503040201060303" pitchFamily="2" charset="0"/>
              </a:rPr>
              <a:t>Timing</a:t>
            </a:r>
          </a:p>
          <a:p>
            <a:pPr marL="96433" indent="-96433">
              <a:buFont typeface="Arial" panose="020B0604020202020204" pitchFamily="34" charset="0"/>
              <a:buChar char="•"/>
            </a:pPr>
            <a:r>
              <a:rPr lang="en-US" dirty="0">
                <a:solidFill>
                  <a:schemeClr val="tx1">
                    <a:lumMod val="75000"/>
                  </a:schemeClr>
                </a:solidFill>
                <a:latin typeface="Red Hat Display" panose="02010503040201060303" pitchFamily="2" charset="0"/>
              </a:rPr>
              <a:t>Easy Transaction</a:t>
            </a:r>
          </a:p>
        </p:txBody>
      </p:sp>
      <p:sp>
        <p:nvSpPr>
          <p:cNvPr id="20" name="Текст 7">
            <a:extLst>
              <a:ext uri="{FF2B5EF4-FFF2-40B4-BE49-F238E27FC236}">
                <a16:creationId xmlns:a16="http://schemas.microsoft.com/office/drawing/2014/main" id="{98DCBCF1-7796-45AC-0BA8-A26F153388BD}"/>
              </a:ext>
            </a:extLst>
          </p:cNvPr>
          <p:cNvSpPr txBox="1">
            <a:spLocks/>
          </p:cNvSpPr>
          <p:nvPr/>
        </p:nvSpPr>
        <p:spPr>
          <a:xfrm>
            <a:off x="233825" y="484938"/>
            <a:ext cx="3652373" cy="546416"/>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12">
              <a:lnSpc>
                <a:spcPct val="80000"/>
              </a:lnSpc>
              <a:spcBef>
                <a:spcPts val="0"/>
              </a:spcBef>
              <a:buSzPct val="100000"/>
              <a:defRPr/>
            </a:pPr>
            <a:r>
              <a:rPr lang="en-US" sz="3600" dirty="0">
                <a:solidFill>
                  <a:schemeClr val="tx1"/>
                </a:solidFill>
                <a:latin typeface="Red Hat Display" panose="02010503040201060303" pitchFamily="2" charset="77"/>
              </a:rPr>
              <a:t>Let’s </a:t>
            </a:r>
          </a:p>
          <a:p>
            <a:pPr defTabSz="765112">
              <a:lnSpc>
                <a:spcPct val="80000"/>
              </a:lnSpc>
              <a:spcBef>
                <a:spcPts val="0"/>
              </a:spcBef>
              <a:buSzPct val="100000"/>
              <a:defRPr/>
            </a:pPr>
            <a:r>
              <a:rPr lang="en-US" sz="3600" b="0" dirty="0">
                <a:solidFill>
                  <a:schemeClr val="tx1"/>
                </a:solidFill>
                <a:latin typeface="Red Hat Display" panose="02010503040201060303" pitchFamily="2" charset="77"/>
              </a:rPr>
              <a:t>do this</a:t>
            </a:r>
          </a:p>
        </p:txBody>
      </p:sp>
    </p:spTree>
    <p:extLst>
      <p:ext uri="{BB962C8B-B14F-4D97-AF65-F5344CB8AC3E}">
        <p14:creationId xmlns:p14="http://schemas.microsoft.com/office/powerpoint/2010/main" val="1779477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8EA1126B-771D-43F0-6CD0-137B3A24B0B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flipH="1">
            <a:off x="3906917" y="6192915"/>
            <a:ext cx="4089475" cy="3641491"/>
          </a:xfrm>
          <a:prstGeom prst="rect">
            <a:avLst/>
          </a:prstGeom>
        </p:spPr>
      </p:pic>
      <p:grpSp>
        <p:nvGrpSpPr>
          <p:cNvPr id="10" name="Group 9">
            <a:extLst>
              <a:ext uri="{FF2B5EF4-FFF2-40B4-BE49-F238E27FC236}">
                <a16:creationId xmlns:a16="http://schemas.microsoft.com/office/drawing/2014/main" id="{4A498D2A-DC30-4EED-8DBC-010DB63BB68D}"/>
              </a:ext>
            </a:extLst>
          </p:cNvPr>
          <p:cNvGrpSpPr/>
          <p:nvPr/>
        </p:nvGrpSpPr>
        <p:grpSpPr>
          <a:xfrm rot="16200000">
            <a:off x="4928758" y="7198373"/>
            <a:ext cx="3194511" cy="2525539"/>
            <a:chOff x="0" y="5315481"/>
            <a:chExt cx="1542520" cy="1542520"/>
          </a:xfrm>
          <a:solidFill>
            <a:srgbClr val="000000"/>
          </a:solidFill>
        </p:grpSpPr>
        <p:pic>
          <p:nvPicPr>
            <p:cNvPr id="11" name="Graphic 10">
              <a:extLst>
                <a:ext uri="{FF2B5EF4-FFF2-40B4-BE49-F238E27FC236}">
                  <a16:creationId xmlns:a16="http://schemas.microsoft.com/office/drawing/2014/main" id="{B80E6A55-7C8F-4EEA-9BBD-5E757692447A}"/>
                </a:ext>
              </a:extLst>
            </p:cNvPr>
            <p:cNvPicPr>
              <a:picLocks noChangeAspect="1"/>
            </p:cNvPicPr>
            <p:nvPr/>
          </p:nvPicPr>
          <p:blipFill>
            <a:blip r:embed="rId5" cstate="print"/>
            <a:stretch>
              <a:fillRect/>
            </a:stretch>
          </p:blipFill>
          <p:spPr>
            <a:xfrm rot="10800000" flipH="1">
              <a:off x="0" y="5315481"/>
              <a:ext cx="1542520" cy="1542520"/>
            </a:xfrm>
            <a:prstGeom prst="rect">
              <a:avLst/>
            </a:prstGeom>
          </p:spPr>
        </p:pic>
        <p:pic>
          <p:nvPicPr>
            <p:cNvPr id="12" name="Graphic 11">
              <a:extLst>
                <a:ext uri="{FF2B5EF4-FFF2-40B4-BE49-F238E27FC236}">
                  <a16:creationId xmlns:a16="http://schemas.microsoft.com/office/drawing/2014/main" id="{08F606CF-AC0F-41BF-BDCC-55E792756BE9}"/>
                </a:ext>
              </a:extLst>
            </p:cNvPr>
            <p:cNvPicPr>
              <a:picLocks noChangeAspect="1"/>
            </p:cNvPicPr>
            <p:nvPr/>
          </p:nvPicPr>
          <p:blipFill>
            <a:blip r:embed="rId5" cstate="print"/>
            <a:stretch>
              <a:fillRect/>
            </a:stretch>
          </p:blipFill>
          <p:spPr>
            <a:xfrm rot="10800000" flipH="1">
              <a:off x="882" y="5888491"/>
              <a:ext cx="969509" cy="969509"/>
            </a:xfrm>
            <a:prstGeom prst="rect">
              <a:avLst/>
            </a:prstGeom>
          </p:spPr>
        </p:pic>
      </p:grpSp>
      <p:grpSp>
        <p:nvGrpSpPr>
          <p:cNvPr id="47109" name="Group 6">
            <a:extLst>
              <a:ext uri="{FF2B5EF4-FFF2-40B4-BE49-F238E27FC236}">
                <a16:creationId xmlns:a16="http://schemas.microsoft.com/office/drawing/2014/main" id="{3502E8D4-1AAE-4A0E-9660-823FC0DE53E7}"/>
              </a:ext>
            </a:extLst>
          </p:cNvPr>
          <p:cNvGrpSpPr>
            <a:grpSpLocks/>
          </p:cNvGrpSpPr>
          <p:nvPr/>
        </p:nvGrpSpPr>
        <p:grpSpPr bwMode="auto">
          <a:xfrm>
            <a:off x="-121426" y="3955080"/>
            <a:ext cx="5277625" cy="6103320"/>
            <a:chOff x="5983659" y="99820"/>
            <a:chExt cx="5483807" cy="6756689"/>
          </a:xfrm>
        </p:grpSpPr>
        <p:pic>
          <p:nvPicPr>
            <p:cNvPr id="47113" name="Picture 7" descr="Graphical user interface, application&#10;&#10;Description automatically generated">
              <a:extLst>
                <a:ext uri="{FF2B5EF4-FFF2-40B4-BE49-F238E27FC236}">
                  <a16:creationId xmlns:a16="http://schemas.microsoft.com/office/drawing/2014/main" id="{459A61D2-565B-4BE1-A28E-50A43C6760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9930"/>
            <a:stretch>
              <a:fillRect/>
            </a:stretch>
          </p:blipFill>
          <p:spPr bwMode="auto">
            <a:xfrm>
              <a:off x="5983659" y="99820"/>
              <a:ext cx="5483807" cy="6756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1157899-130D-4C8E-B9F4-D712E8E9397E}"/>
                </a:ext>
              </a:extLst>
            </p:cNvPr>
            <p:cNvSpPr/>
            <p:nvPr/>
          </p:nvSpPr>
          <p:spPr>
            <a:xfrm>
              <a:off x="8842610" y="2652569"/>
              <a:ext cx="1663571" cy="667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48" dirty="0"/>
            </a:p>
          </p:txBody>
        </p:sp>
        <p:sp>
          <p:nvSpPr>
            <p:cNvPr id="15" name="Rectangle 14">
              <a:extLst>
                <a:ext uri="{FF2B5EF4-FFF2-40B4-BE49-F238E27FC236}">
                  <a16:creationId xmlns:a16="http://schemas.microsoft.com/office/drawing/2014/main" id="{B635B95E-3FE0-4FFF-93B8-362EC5ADA1E6}"/>
                </a:ext>
              </a:extLst>
            </p:cNvPr>
            <p:cNvSpPr/>
            <p:nvPr/>
          </p:nvSpPr>
          <p:spPr>
            <a:xfrm>
              <a:off x="6922530" y="5065849"/>
              <a:ext cx="1247679" cy="415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48" baseline="-25000" dirty="0"/>
            </a:p>
          </p:txBody>
        </p:sp>
      </p:grpSp>
      <p:sp>
        <p:nvSpPr>
          <p:cNvPr id="47110" name="TextBox 15">
            <a:extLst>
              <a:ext uri="{FF2B5EF4-FFF2-40B4-BE49-F238E27FC236}">
                <a16:creationId xmlns:a16="http://schemas.microsoft.com/office/drawing/2014/main" id="{09B0949A-AF94-4A73-9AD6-4CB29578D495}"/>
              </a:ext>
            </a:extLst>
          </p:cNvPr>
          <p:cNvSpPr txBox="1">
            <a:spLocks noChangeArrowheads="1"/>
          </p:cNvSpPr>
          <p:nvPr/>
        </p:nvSpPr>
        <p:spPr bwMode="auto">
          <a:xfrm>
            <a:off x="582420" y="847459"/>
            <a:ext cx="2106613" cy="31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66775">
              <a:defRPr>
                <a:solidFill>
                  <a:schemeClr val="tx1"/>
                </a:solidFill>
                <a:latin typeface="Arial" panose="020B0604020202020204" pitchFamily="34" charset="0"/>
                <a:cs typeface="Arial" panose="020B0604020202020204" pitchFamily="34" charset="0"/>
              </a:defRPr>
            </a:lvl1pPr>
            <a:lvl2pPr marL="742950" indent="-285750" defTabSz="866775">
              <a:defRPr>
                <a:solidFill>
                  <a:schemeClr val="tx1"/>
                </a:solidFill>
                <a:latin typeface="Arial" panose="020B0604020202020204" pitchFamily="34" charset="0"/>
                <a:cs typeface="Arial" panose="020B0604020202020204" pitchFamily="34" charset="0"/>
              </a:defRPr>
            </a:lvl2pPr>
            <a:lvl3pPr marL="1143000" indent="-228600" defTabSz="866775">
              <a:defRPr>
                <a:solidFill>
                  <a:schemeClr val="tx1"/>
                </a:solidFill>
                <a:latin typeface="Arial" panose="020B0604020202020204" pitchFamily="34" charset="0"/>
                <a:cs typeface="Arial" panose="020B0604020202020204" pitchFamily="34" charset="0"/>
              </a:defRPr>
            </a:lvl3pPr>
            <a:lvl4pPr marL="1600200" indent="-228600" defTabSz="866775">
              <a:defRPr>
                <a:solidFill>
                  <a:schemeClr val="tx1"/>
                </a:solidFill>
                <a:latin typeface="Arial" panose="020B0604020202020204" pitchFamily="34" charset="0"/>
                <a:cs typeface="Arial" panose="020B0604020202020204" pitchFamily="34" charset="0"/>
              </a:defRPr>
            </a:lvl4pPr>
            <a:lvl5pPr marL="2057400" indent="-228600" defTabSz="866775">
              <a:defRPr>
                <a:solidFill>
                  <a:schemeClr val="tx1"/>
                </a:solidFill>
                <a:latin typeface="Arial" panose="020B0604020202020204" pitchFamily="34" charset="0"/>
                <a:cs typeface="Arial" panose="020B0604020202020204" pitchFamily="34" charset="0"/>
              </a:defRPr>
            </a:lvl5pPr>
            <a:lvl6pPr marL="2514600" indent="-228600" defTabSz="866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66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66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66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spcBef>
                <a:spcPts val="475"/>
              </a:spcBef>
              <a:buSzPct val="100000"/>
            </a:pPr>
            <a:r>
              <a:rPr lang="en-US" altLang="en-US" sz="1600" b="1" dirty="0">
                <a:solidFill>
                  <a:srgbClr val="424244"/>
                </a:solidFill>
                <a:latin typeface="Red Hat Display" charset="0"/>
              </a:rPr>
              <a:t>Social Media</a:t>
            </a:r>
          </a:p>
        </p:txBody>
      </p:sp>
      <p:sp>
        <p:nvSpPr>
          <p:cNvPr id="17" name="Title 1">
            <a:extLst>
              <a:ext uri="{FF2B5EF4-FFF2-40B4-BE49-F238E27FC236}">
                <a16:creationId xmlns:a16="http://schemas.microsoft.com/office/drawing/2014/main" id="{18194F4D-F86B-4AC2-B3AC-175C382462C1}"/>
              </a:ext>
            </a:extLst>
          </p:cNvPr>
          <p:cNvSpPr txBox="1">
            <a:spLocks/>
          </p:cNvSpPr>
          <p:nvPr/>
        </p:nvSpPr>
        <p:spPr>
          <a:xfrm>
            <a:off x="544582" y="1239045"/>
            <a:ext cx="4500947" cy="627062"/>
          </a:xfrm>
          <a:prstGeom prst="rect">
            <a:avLst/>
          </a:prstGeom>
        </p:spPr>
        <p:txBody>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nSpc>
                <a:spcPct val="70000"/>
              </a:lnSpc>
              <a:defRPr/>
            </a:pPr>
            <a:r>
              <a:rPr lang="en-US" sz="2805" dirty="0">
                <a:solidFill>
                  <a:srgbClr val="A50021"/>
                </a:solidFill>
                <a:latin typeface="Red Hat Display"/>
              </a:rPr>
              <a:t>Beyond </a:t>
            </a:r>
            <a:r>
              <a:rPr lang="en-US" sz="2805" b="0" dirty="0">
                <a:solidFill>
                  <a:srgbClr val="A50021"/>
                </a:solidFill>
                <a:latin typeface="Red Hat Display"/>
              </a:rPr>
              <a:t>connection</a:t>
            </a:r>
            <a:endParaRPr lang="en-US" sz="2805" b="0" dirty="0">
              <a:solidFill>
                <a:srgbClr val="A50021"/>
              </a:solidFill>
            </a:endParaRPr>
          </a:p>
        </p:txBody>
      </p:sp>
      <p:sp>
        <p:nvSpPr>
          <p:cNvPr id="47112" name="Rectangle 17">
            <a:extLst>
              <a:ext uri="{FF2B5EF4-FFF2-40B4-BE49-F238E27FC236}">
                <a16:creationId xmlns:a16="http://schemas.microsoft.com/office/drawing/2014/main" id="{04CB9E03-298A-4F4A-9268-22FE5AF74646}"/>
              </a:ext>
            </a:extLst>
          </p:cNvPr>
          <p:cNvSpPr>
            <a:spLocks noChangeArrowheads="1"/>
          </p:cNvSpPr>
          <p:nvPr/>
        </p:nvSpPr>
        <p:spPr bwMode="auto">
          <a:xfrm>
            <a:off x="435725" y="1995576"/>
            <a:ext cx="6714298" cy="276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90000"/>
              </a:lnSpc>
            </a:pPr>
            <a:r>
              <a:rPr lang="en-US" altLang="en-US" sz="1600" b="1" dirty="0">
                <a:solidFill>
                  <a:srgbClr val="A50021"/>
                </a:solidFill>
                <a:latin typeface="Red Hat Display" charset="0"/>
              </a:rPr>
              <a:t>Social Automation</a:t>
            </a:r>
            <a:endParaRPr lang="en-US" altLang="en-US" sz="1600" dirty="0">
              <a:solidFill>
                <a:srgbClr val="A50021"/>
              </a:solidFill>
              <a:latin typeface="Red Hat Display" charset="0"/>
            </a:endParaRPr>
          </a:p>
          <a:p>
            <a:pPr>
              <a:lnSpc>
                <a:spcPct val="150000"/>
              </a:lnSpc>
            </a:pPr>
            <a:r>
              <a:rPr lang="en-US" altLang="en-US" sz="1400" dirty="0">
                <a:solidFill>
                  <a:srgbClr val="424244"/>
                </a:solidFill>
                <a:latin typeface="Red Hat Display" charset="0"/>
              </a:rPr>
              <a:t>Social Automation automatically creates Just Listed and Open House videos for your property, then uploads it to my brokerage’s Facebook® and YouTube® pages. </a:t>
            </a:r>
          </a:p>
          <a:p>
            <a:pPr>
              <a:lnSpc>
                <a:spcPct val="150000"/>
              </a:lnSpc>
            </a:pPr>
            <a:endParaRPr lang="en-US" altLang="en-US" sz="1200" b="1" dirty="0">
              <a:solidFill>
                <a:srgbClr val="424244"/>
              </a:solidFill>
              <a:latin typeface="Red Hat Display" charset="0"/>
            </a:endParaRPr>
          </a:p>
          <a:p>
            <a:pPr>
              <a:lnSpc>
                <a:spcPct val="150000"/>
              </a:lnSpc>
            </a:pPr>
            <a:r>
              <a:rPr lang="en-US" altLang="en-US" sz="1600" b="1" dirty="0">
                <a:solidFill>
                  <a:srgbClr val="A50021"/>
                </a:solidFill>
                <a:latin typeface="Red Hat Display" charset="0"/>
              </a:rPr>
              <a:t>Social Boost</a:t>
            </a:r>
          </a:p>
          <a:p>
            <a:pPr>
              <a:lnSpc>
                <a:spcPct val="150000"/>
              </a:lnSpc>
            </a:pPr>
            <a:r>
              <a:rPr lang="en-US" altLang="en-US" sz="1400" dirty="0">
                <a:solidFill>
                  <a:srgbClr val="424244"/>
                </a:solidFill>
                <a:latin typeface="Red Hat Display" charset="0"/>
              </a:rPr>
              <a:t>Once the videos are on my brokerage’s Facebook page, I can easily target potential area home buyers outside of my sphere of influence using Social Boost.</a:t>
            </a:r>
          </a:p>
          <a:p>
            <a:pPr>
              <a:lnSpc>
                <a:spcPct val="150000"/>
              </a:lnSpc>
            </a:pPr>
            <a:endParaRPr lang="en-US" altLang="en-US" sz="1400" dirty="0">
              <a:solidFill>
                <a:srgbClr val="424244"/>
              </a:solidFill>
              <a:latin typeface="Red Hat Display" charset="0"/>
            </a:endParaRPr>
          </a:p>
          <a:p>
            <a:endParaRPr lang="en-US" altLang="en-US" sz="1200" dirty="0">
              <a:solidFill>
                <a:srgbClr val="424244"/>
              </a:solidFill>
              <a:latin typeface="Red Hat Display" charset="0"/>
            </a:endParaRPr>
          </a:p>
        </p:txBody>
      </p:sp>
      <p:pic>
        <p:nvPicPr>
          <p:cNvPr id="5" name="Picture 4">
            <a:extLst>
              <a:ext uri="{FF2B5EF4-FFF2-40B4-BE49-F238E27FC236}">
                <a16:creationId xmlns:a16="http://schemas.microsoft.com/office/drawing/2014/main" id="{6AFEFB3B-855A-45B8-AA28-C64D5D730844}"/>
              </a:ext>
            </a:extLst>
          </p:cNvPr>
          <p:cNvPicPr>
            <a:picLocks noChangeAspect="1"/>
          </p:cNvPicPr>
          <p:nvPr/>
        </p:nvPicPr>
        <p:blipFill>
          <a:blip r:embed="rId7"/>
          <a:stretch>
            <a:fillRect/>
          </a:stretch>
        </p:blipFill>
        <p:spPr>
          <a:xfrm>
            <a:off x="782145" y="5106171"/>
            <a:ext cx="2265240" cy="444500"/>
          </a:xfrm>
          <a:prstGeom prst="rect">
            <a:avLst/>
          </a:prstGeom>
        </p:spPr>
      </p:pic>
      <p:pic>
        <p:nvPicPr>
          <p:cNvPr id="21" name="Picture 20">
            <a:extLst>
              <a:ext uri="{FF2B5EF4-FFF2-40B4-BE49-F238E27FC236}">
                <a16:creationId xmlns:a16="http://schemas.microsoft.com/office/drawing/2014/main" id="{A938184A-4CF2-4572-AE91-5C571D1CE6C7}"/>
              </a:ext>
            </a:extLst>
          </p:cNvPr>
          <p:cNvPicPr>
            <a:picLocks noChangeAspect="1"/>
          </p:cNvPicPr>
          <p:nvPr/>
        </p:nvPicPr>
        <p:blipFill>
          <a:blip r:embed="rId7"/>
          <a:stretch>
            <a:fillRect/>
          </a:stretch>
        </p:blipFill>
        <p:spPr>
          <a:xfrm>
            <a:off x="782143" y="9020471"/>
            <a:ext cx="1941324" cy="380939"/>
          </a:xfrm>
          <a:prstGeom prst="rect">
            <a:avLst/>
          </a:prstGeom>
        </p:spPr>
      </p:pic>
      <p:pic>
        <p:nvPicPr>
          <p:cNvPr id="16" name="Graphic 15">
            <a:extLst>
              <a:ext uri="{FF2B5EF4-FFF2-40B4-BE49-F238E27FC236}">
                <a16:creationId xmlns:a16="http://schemas.microsoft.com/office/drawing/2014/main" id="{C44EFD1A-DBCE-8C27-7B65-030038A484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1" y="0"/>
            <a:ext cx="782983" cy="782983"/>
          </a:xfrm>
          <a:prstGeom prst="rect">
            <a:avLst/>
          </a:prstGeom>
        </p:spPr>
      </p:pic>
      <p:pic>
        <p:nvPicPr>
          <p:cNvPr id="19" name="Picture 18">
            <a:extLst>
              <a:ext uri="{FF2B5EF4-FFF2-40B4-BE49-F238E27FC236}">
                <a16:creationId xmlns:a16="http://schemas.microsoft.com/office/drawing/2014/main" id="{E8ED2B81-1F05-4A63-3D2D-919FDBD40898}"/>
              </a:ext>
            </a:extLst>
          </p:cNvPr>
          <p:cNvPicPr>
            <a:picLocks noChangeAspect="1"/>
          </p:cNvPicPr>
          <p:nvPr/>
        </p:nvPicPr>
        <p:blipFill>
          <a:blip r:embed="rId7"/>
          <a:stretch>
            <a:fillRect/>
          </a:stretch>
        </p:blipFill>
        <p:spPr>
          <a:xfrm>
            <a:off x="782143" y="8470247"/>
            <a:ext cx="1171944" cy="346342"/>
          </a:xfrm>
          <a:prstGeom prst="rect">
            <a:avLst/>
          </a:prstGeom>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FD9D80A-AEEE-4748-8044-87F169F84025}"/>
              </a:ext>
            </a:extLst>
          </p:cNvPr>
          <p:cNvGrpSpPr/>
          <p:nvPr/>
        </p:nvGrpSpPr>
        <p:grpSpPr>
          <a:xfrm>
            <a:off x="96784" y="8357384"/>
            <a:ext cx="1542520" cy="1542520"/>
            <a:chOff x="0" y="5315481"/>
            <a:chExt cx="1542520" cy="1542520"/>
          </a:xfrm>
          <a:solidFill>
            <a:srgbClr val="000000"/>
          </a:solidFill>
        </p:grpSpPr>
        <p:pic>
          <p:nvPicPr>
            <p:cNvPr id="11" name="Graphic 10">
              <a:extLst>
                <a:ext uri="{FF2B5EF4-FFF2-40B4-BE49-F238E27FC236}">
                  <a16:creationId xmlns:a16="http://schemas.microsoft.com/office/drawing/2014/main" id="{E07FF568-99B3-4E60-AC36-833D704B3DAF}"/>
                </a:ext>
              </a:extLst>
            </p:cNvPr>
            <p:cNvPicPr>
              <a:picLocks noChangeAspect="1"/>
            </p:cNvPicPr>
            <p:nvPr/>
          </p:nvPicPr>
          <p:blipFill>
            <a:blip r:embed="rId3" cstate="print"/>
            <a:stretch>
              <a:fillRect/>
            </a:stretch>
          </p:blipFill>
          <p:spPr>
            <a:xfrm rot="10800000" flipH="1">
              <a:off x="0" y="5315481"/>
              <a:ext cx="1542520" cy="1542520"/>
            </a:xfrm>
            <a:prstGeom prst="rect">
              <a:avLst/>
            </a:prstGeom>
          </p:spPr>
        </p:pic>
        <p:pic>
          <p:nvPicPr>
            <p:cNvPr id="12" name="Graphic 11">
              <a:extLst>
                <a:ext uri="{FF2B5EF4-FFF2-40B4-BE49-F238E27FC236}">
                  <a16:creationId xmlns:a16="http://schemas.microsoft.com/office/drawing/2014/main" id="{564698E5-F9F0-4385-9556-89B206563903}"/>
                </a:ext>
              </a:extLst>
            </p:cNvPr>
            <p:cNvPicPr>
              <a:picLocks noChangeAspect="1"/>
            </p:cNvPicPr>
            <p:nvPr/>
          </p:nvPicPr>
          <p:blipFill>
            <a:blip r:embed="rId3" cstate="print"/>
            <a:stretch>
              <a:fillRect/>
            </a:stretch>
          </p:blipFill>
          <p:spPr>
            <a:xfrm rot="10800000" flipH="1">
              <a:off x="882" y="5888491"/>
              <a:ext cx="969509" cy="969509"/>
            </a:xfrm>
            <a:prstGeom prst="rect">
              <a:avLst/>
            </a:prstGeom>
          </p:spPr>
        </p:pic>
      </p:grpSp>
      <p:pic>
        <p:nvPicPr>
          <p:cNvPr id="13" name="Picture 12" descr="A person using a computer&#10;&#10;Description automatically generated">
            <a:extLst>
              <a:ext uri="{FF2B5EF4-FFF2-40B4-BE49-F238E27FC236}">
                <a16:creationId xmlns:a16="http://schemas.microsoft.com/office/drawing/2014/main" id="{A8590F7D-2274-F70C-80D4-FBA40856609A}"/>
              </a:ext>
            </a:extLst>
          </p:cNvPr>
          <p:cNvPicPr>
            <a:picLocks noChangeAspect="1"/>
          </p:cNvPicPr>
          <p:nvPr/>
        </p:nvPicPr>
        <p:blipFill rotWithShape="1">
          <a:blip r:embed="rId4">
            <a:extLst>
              <a:ext uri="{28A0092B-C50C-407E-A947-70E740481C1C}">
                <a14:useLocalDpi xmlns:a14="http://schemas.microsoft.com/office/drawing/2010/main"/>
              </a:ext>
            </a:extLst>
          </a:blip>
          <a:srcRect l="15491" t="123" r="6806"/>
          <a:stretch/>
        </p:blipFill>
        <p:spPr>
          <a:xfrm>
            <a:off x="413164" y="4125523"/>
            <a:ext cx="6680200" cy="5381137"/>
          </a:xfrm>
          <a:prstGeom prst="round1Rect">
            <a:avLst>
              <a:gd name="adj" fmla="val 0"/>
            </a:avLst>
          </a:prstGeom>
        </p:spPr>
      </p:pic>
      <p:sp>
        <p:nvSpPr>
          <p:cNvPr id="14" name="Title 1">
            <a:extLst>
              <a:ext uri="{FF2B5EF4-FFF2-40B4-BE49-F238E27FC236}">
                <a16:creationId xmlns:a16="http://schemas.microsoft.com/office/drawing/2014/main" id="{F0B5E182-F03E-D5C7-EC6A-F3014881EA86}"/>
              </a:ext>
            </a:extLst>
          </p:cNvPr>
          <p:cNvSpPr txBox="1">
            <a:spLocks/>
          </p:cNvSpPr>
          <p:nvPr/>
        </p:nvSpPr>
        <p:spPr>
          <a:xfrm>
            <a:off x="236882" y="617775"/>
            <a:ext cx="4955210" cy="668384"/>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nSpc>
                <a:spcPts val="2419"/>
              </a:lnSpc>
            </a:pPr>
            <a:r>
              <a:rPr lang="en-US" sz="3600" dirty="0">
                <a:solidFill>
                  <a:schemeClr val="tx1"/>
                </a:solidFill>
                <a:latin typeface="Red Hat Display" panose="02010503040201060303"/>
              </a:rPr>
              <a:t>Speed </a:t>
            </a:r>
            <a:r>
              <a:rPr lang="en-US" sz="3600" b="0" dirty="0">
                <a:solidFill>
                  <a:schemeClr val="tx1"/>
                </a:solidFill>
                <a:latin typeface="Red Hat Display" panose="02010503040201060303"/>
              </a:rPr>
              <a:t>to lead</a:t>
            </a:r>
          </a:p>
        </p:txBody>
      </p:sp>
      <p:sp>
        <p:nvSpPr>
          <p:cNvPr id="15" name="Rectangle 14">
            <a:extLst>
              <a:ext uri="{FF2B5EF4-FFF2-40B4-BE49-F238E27FC236}">
                <a16:creationId xmlns:a16="http://schemas.microsoft.com/office/drawing/2014/main" id="{12F813C7-FDFC-10E5-AA46-67418DEE503D}"/>
              </a:ext>
            </a:extLst>
          </p:cNvPr>
          <p:cNvSpPr/>
          <p:nvPr/>
        </p:nvSpPr>
        <p:spPr>
          <a:xfrm>
            <a:off x="1055480" y="1411679"/>
            <a:ext cx="5395568" cy="1415772"/>
          </a:xfrm>
          <a:prstGeom prst="rect">
            <a:avLst/>
          </a:prstGeom>
        </p:spPr>
        <p:txBody>
          <a:bodyPr wrap="square">
            <a:spAutoFit/>
          </a:bodyPr>
          <a:lstStyle/>
          <a:p>
            <a:r>
              <a:rPr lang="en-US" sz="1600" b="1" dirty="0">
                <a:solidFill>
                  <a:srgbClr val="A50021"/>
                </a:solidFill>
                <a:latin typeface="Red Hat Display" panose="020B0604020202020204" charset="0"/>
              </a:rPr>
              <a:t>Rapid response to property inquiries</a:t>
            </a:r>
            <a:endParaRPr lang="en-US" sz="1600" b="1" dirty="0">
              <a:solidFill>
                <a:srgbClr val="A50021"/>
              </a:solidFill>
              <a:latin typeface="Red Hat Display" panose="02010503040201060303" pitchFamily="2" charset="0"/>
              <a:cs typeface="Arial" panose="020B0604020202020204" pitchFamily="34" charset="0"/>
            </a:endParaRPr>
          </a:p>
          <a:p>
            <a:r>
              <a:rPr lang="en-US" sz="1400" dirty="0">
                <a:solidFill>
                  <a:schemeClr val="tx1">
                    <a:lumMod val="95000"/>
                    <a:lumOff val="5000"/>
                  </a:schemeClr>
                </a:solidFill>
                <a:latin typeface="Red Hat Display" panose="02010503040201060303" pitchFamily="2" charset="0"/>
                <a:cs typeface="Arial" panose="020B0604020202020204" pitchFamily="34" charset="0"/>
              </a:rPr>
              <a:t>According to the National Association of REALTORS®, 97% of all buyers rely on the Internet as an information source in the home buying and selling process. These consumers expect and deserve a high level of customer service, including a prompt response, and that’s what they are going to get. </a:t>
            </a:r>
          </a:p>
        </p:txBody>
      </p:sp>
      <p:pic>
        <p:nvPicPr>
          <p:cNvPr id="17" name="Graphic 16">
            <a:extLst>
              <a:ext uri="{FF2B5EF4-FFF2-40B4-BE49-F238E27FC236}">
                <a16:creationId xmlns:a16="http://schemas.microsoft.com/office/drawing/2014/main" id="{908D0236-A670-7A80-DD7D-D54A17ADD4B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6223000" y="-2845"/>
            <a:ext cx="1549400" cy="1549400"/>
          </a:xfrm>
          <a:prstGeom prst="rect">
            <a:avLst/>
          </a:prstGeom>
        </p:spPr>
      </p:pic>
    </p:spTree>
    <p:extLst>
      <p:ext uri="{BB962C8B-B14F-4D97-AF65-F5344CB8AC3E}">
        <p14:creationId xmlns:p14="http://schemas.microsoft.com/office/powerpoint/2010/main" val="1630383355"/>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Title 11">
            <a:extLst>
              <a:ext uri="{FF2B5EF4-FFF2-40B4-BE49-F238E27FC236}">
                <a16:creationId xmlns:a16="http://schemas.microsoft.com/office/drawing/2014/main" id="{5F125D3E-9618-491E-B7A4-DFDA3D924EE2}"/>
              </a:ext>
            </a:extLst>
          </p:cNvPr>
          <p:cNvSpPr>
            <a:spLocks noGrp="1"/>
          </p:cNvSpPr>
          <p:nvPr>
            <p:ph type="title"/>
          </p:nvPr>
        </p:nvSpPr>
        <p:spPr>
          <a:xfrm>
            <a:off x="748507" y="3039182"/>
            <a:ext cx="6275387" cy="500062"/>
          </a:xfrm>
        </p:spPr>
        <p:txBody>
          <a:bodyPr>
            <a:normAutofit/>
          </a:bodyPr>
          <a:lstStyle/>
          <a:p>
            <a:pPr eaLnBrk="1" hangingPunct="1"/>
            <a:r>
              <a:rPr lang="en-US" altLang="en-US" sz="2000" b="1" dirty="0">
                <a:solidFill>
                  <a:srgbClr val="A50021"/>
                </a:solidFill>
                <a:latin typeface="Red Hat Display" panose="02010303040201060303" pitchFamily="2" charset="0"/>
                <a:ea typeface="Red Hat Display" panose="02010303040201060303" pitchFamily="2" charset="0"/>
                <a:cs typeface="Red Hat Display" panose="02010303040201060303" pitchFamily="2" charset="0"/>
              </a:rPr>
              <a:t>First Service Realty, </a:t>
            </a:r>
            <a:r>
              <a:rPr lang="en-US" altLang="en-US" sz="2000" b="1" dirty="0">
                <a:latin typeface="Red Hat Display" panose="02010303040201060303" pitchFamily="2" charset="0"/>
                <a:ea typeface="Red Hat Display" panose="02010303040201060303" pitchFamily="2" charset="0"/>
                <a:cs typeface="Red Hat Display" panose="02010303040201060303" pitchFamily="2" charset="0"/>
              </a:rPr>
              <a:t>In Your Corner</a:t>
            </a:r>
            <a:endParaRPr lang="en-US" altLang="en-US" sz="2000" b="1" i="1" dirty="0">
              <a:latin typeface="Red Hat Display" panose="02010303040201060303" pitchFamily="2" charset="0"/>
              <a:ea typeface="Red Hat Display" panose="02010303040201060303" pitchFamily="2" charset="0"/>
              <a:cs typeface="Red Hat Display" panose="02010303040201060303" pitchFamily="2" charset="0"/>
            </a:endParaRPr>
          </a:p>
        </p:txBody>
      </p:sp>
      <p:grpSp>
        <p:nvGrpSpPr>
          <p:cNvPr id="9" name="Group 8">
            <a:extLst>
              <a:ext uri="{FF2B5EF4-FFF2-40B4-BE49-F238E27FC236}">
                <a16:creationId xmlns:a16="http://schemas.microsoft.com/office/drawing/2014/main" id="{9ABB9C19-CC93-42CA-BE2C-C43CCAF2B8B7}"/>
              </a:ext>
            </a:extLst>
          </p:cNvPr>
          <p:cNvGrpSpPr/>
          <p:nvPr/>
        </p:nvGrpSpPr>
        <p:grpSpPr>
          <a:xfrm>
            <a:off x="-22753" y="8542917"/>
            <a:ext cx="1542520" cy="1542520"/>
            <a:chOff x="0" y="5315481"/>
            <a:chExt cx="1542520" cy="1542520"/>
          </a:xfrm>
          <a:solidFill>
            <a:srgbClr val="000000"/>
          </a:solidFill>
        </p:grpSpPr>
        <p:pic>
          <p:nvPicPr>
            <p:cNvPr id="10" name="Graphic 9">
              <a:extLst>
                <a:ext uri="{FF2B5EF4-FFF2-40B4-BE49-F238E27FC236}">
                  <a16:creationId xmlns:a16="http://schemas.microsoft.com/office/drawing/2014/main" id="{C3EA85C6-8934-4C84-8377-48C368B9B175}"/>
                </a:ext>
              </a:extLst>
            </p:cNvPr>
            <p:cNvPicPr>
              <a:picLocks noChangeAspect="1"/>
            </p:cNvPicPr>
            <p:nvPr/>
          </p:nvPicPr>
          <p:blipFill>
            <a:blip r:embed="rId3" cstate="print"/>
            <a:stretch>
              <a:fillRect/>
            </a:stretch>
          </p:blipFill>
          <p:spPr>
            <a:xfrm rot="10800000" flipH="1">
              <a:off x="0" y="5315481"/>
              <a:ext cx="1542520" cy="1542520"/>
            </a:xfrm>
            <a:prstGeom prst="rect">
              <a:avLst/>
            </a:prstGeom>
          </p:spPr>
        </p:pic>
        <p:pic>
          <p:nvPicPr>
            <p:cNvPr id="11" name="Graphic 10">
              <a:extLst>
                <a:ext uri="{FF2B5EF4-FFF2-40B4-BE49-F238E27FC236}">
                  <a16:creationId xmlns:a16="http://schemas.microsoft.com/office/drawing/2014/main" id="{AEE60BD4-0E5F-40CD-8A36-1D4249CEBAA3}"/>
                </a:ext>
              </a:extLst>
            </p:cNvPr>
            <p:cNvPicPr>
              <a:picLocks noChangeAspect="1"/>
            </p:cNvPicPr>
            <p:nvPr/>
          </p:nvPicPr>
          <p:blipFill>
            <a:blip r:embed="rId3" cstate="print"/>
            <a:stretch>
              <a:fillRect/>
            </a:stretch>
          </p:blipFill>
          <p:spPr>
            <a:xfrm rot="10800000" flipH="1">
              <a:off x="882" y="5888491"/>
              <a:ext cx="969509" cy="969509"/>
            </a:xfrm>
            <a:prstGeom prst="rect">
              <a:avLst/>
            </a:prstGeom>
          </p:spPr>
        </p:pic>
      </p:grpSp>
      <p:pic>
        <p:nvPicPr>
          <p:cNvPr id="12" name="Graphic 11">
            <a:extLst>
              <a:ext uri="{FF2B5EF4-FFF2-40B4-BE49-F238E27FC236}">
                <a16:creationId xmlns:a16="http://schemas.microsoft.com/office/drawing/2014/main" id="{EBD6C215-7813-457B-B335-B43A3EA849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7504" y="0"/>
            <a:ext cx="1516062"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8" descr="Text, logo&#10;&#10;Description automatically generated">
            <a:extLst>
              <a:ext uri="{FF2B5EF4-FFF2-40B4-BE49-F238E27FC236}">
                <a16:creationId xmlns:a16="http://schemas.microsoft.com/office/drawing/2014/main" id="{68C76EAA-581F-453D-8FF1-F2D03F4A0A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82" y="508516"/>
            <a:ext cx="2671378" cy="956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9A7A60A-4AD0-418A-AA47-74DE36252BC0}"/>
              </a:ext>
            </a:extLst>
          </p:cNvPr>
          <p:cNvSpPr txBox="1"/>
          <p:nvPr/>
        </p:nvSpPr>
        <p:spPr>
          <a:xfrm>
            <a:off x="748507" y="1853099"/>
            <a:ext cx="5990590" cy="461665"/>
          </a:xfrm>
          <a:prstGeom prst="rect">
            <a:avLst/>
          </a:prstGeom>
          <a:noFill/>
        </p:spPr>
        <p:txBody>
          <a:bodyPr wrap="square" rtlCol="0">
            <a:spAutoFit/>
          </a:bodyPr>
          <a:lstStyle/>
          <a:p>
            <a:r>
              <a:rPr lang="en-US" sz="2400" i="1" dirty="0">
                <a:solidFill>
                  <a:schemeClr val="bg1">
                    <a:lumMod val="50000"/>
                  </a:schemeClr>
                </a:solidFill>
                <a:latin typeface="Red Hat Display" panose="020B0604020202020204" charset="0"/>
              </a:rPr>
              <a:t>INTEGRITY, SERVICE AND EXPERIENCE</a:t>
            </a:r>
          </a:p>
        </p:txBody>
      </p:sp>
      <p:sp>
        <p:nvSpPr>
          <p:cNvPr id="4" name="TextBox 3">
            <a:extLst>
              <a:ext uri="{FF2B5EF4-FFF2-40B4-BE49-F238E27FC236}">
                <a16:creationId xmlns:a16="http://schemas.microsoft.com/office/drawing/2014/main" id="{15CBD4AD-8476-44AE-B005-1EDA48CC7A87}"/>
              </a:ext>
            </a:extLst>
          </p:cNvPr>
          <p:cNvSpPr txBox="1"/>
          <p:nvPr/>
        </p:nvSpPr>
        <p:spPr>
          <a:xfrm>
            <a:off x="2941260" y="3535188"/>
            <a:ext cx="2198038" cy="369332"/>
          </a:xfrm>
          <a:prstGeom prst="rect">
            <a:avLst/>
          </a:prstGeom>
          <a:noFill/>
        </p:spPr>
        <p:txBody>
          <a:bodyPr wrap="none" rtlCol="0">
            <a:spAutoFit/>
          </a:bodyPr>
          <a:lstStyle/>
          <a:p>
            <a:r>
              <a:rPr lang="en-US" dirty="0">
                <a:latin typeface="Red Hat Display" panose="02010303040201060303" pitchFamily="2" charset="0"/>
                <a:ea typeface="Red Hat Display" panose="02010303040201060303" pitchFamily="2" charset="0"/>
                <a:cs typeface="Red Hat Display" panose="02010303040201060303" pitchFamily="2" charset="0"/>
              </a:rPr>
              <a:t>Established in 1984</a:t>
            </a:r>
          </a:p>
        </p:txBody>
      </p:sp>
      <p:sp>
        <p:nvSpPr>
          <p:cNvPr id="5" name="TextBox 4">
            <a:extLst>
              <a:ext uri="{FF2B5EF4-FFF2-40B4-BE49-F238E27FC236}">
                <a16:creationId xmlns:a16="http://schemas.microsoft.com/office/drawing/2014/main" id="{FF76E02D-3442-456F-9A37-E42810381F09}"/>
              </a:ext>
            </a:extLst>
          </p:cNvPr>
          <p:cNvSpPr txBox="1"/>
          <p:nvPr/>
        </p:nvSpPr>
        <p:spPr>
          <a:xfrm>
            <a:off x="678307" y="4047092"/>
            <a:ext cx="6415788" cy="2585323"/>
          </a:xfrm>
          <a:prstGeom prst="rect">
            <a:avLst/>
          </a:prstGeom>
          <a:noFill/>
        </p:spPr>
        <p:txBody>
          <a:bodyPr wrap="square" rtlCol="0">
            <a:spAutoFit/>
          </a:bodyPr>
          <a:lstStyle/>
          <a:p>
            <a:r>
              <a:rPr lang="en-US" dirty="0">
                <a:latin typeface="Red Hat Display" panose="02010303040201060303" pitchFamily="2" charset="0"/>
                <a:ea typeface="Red Hat Display" panose="02010303040201060303" pitchFamily="2" charset="0"/>
                <a:cs typeface="Red Hat Display" panose="02010303040201060303" pitchFamily="2" charset="0"/>
              </a:rPr>
              <a:t>A team of Marketing Professionals and Managing Brokers working alongside our Real Estate Agents, providing operational excellence so that no detail is overlooked.</a:t>
            </a:r>
          </a:p>
          <a:p>
            <a:endParaRPr lang="en-US" dirty="0">
              <a:latin typeface="Red Hat Display" panose="02010303040201060303" pitchFamily="2" charset="0"/>
              <a:ea typeface="Red Hat Display" panose="02010303040201060303" pitchFamily="2" charset="0"/>
              <a:cs typeface="Red Hat Display" panose="02010303040201060303" pitchFamily="2" charset="0"/>
            </a:endParaRPr>
          </a:p>
          <a:p>
            <a:r>
              <a:rPr lang="en-US" dirty="0">
                <a:latin typeface="Red Hat Display" panose="02010303040201060303" pitchFamily="2" charset="0"/>
                <a:ea typeface="Red Hat Display" panose="02010303040201060303" pitchFamily="2" charset="0"/>
                <a:cs typeface="Red Hat Display" panose="02010303040201060303" pitchFamily="2" charset="0"/>
              </a:rPr>
              <a:t>Our reputation and respected name along with our world class marketing programs, attract the most receptive buyers.</a:t>
            </a:r>
          </a:p>
          <a:p>
            <a:endParaRPr lang="en-US" dirty="0">
              <a:latin typeface="Red Hat Display" panose="02010303040201060303" pitchFamily="2" charset="0"/>
              <a:ea typeface="Red Hat Display" panose="02010303040201060303" pitchFamily="2" charset="0"/>
              <a:cs typeface="Red Hat Display" panose="02010303040201060303" pitchFamily="2" charset="0"/>
            </a:endParaRPr>
          </a:p>
          <a:p>
            <a:r>
              <a:rPr lang="en-US" dirty="0">
                <a:latin typeface="Red Hat Display" panose="02010303040201060303" pitchFamily="2" charset="0"/>
                <a:ea typeface="Red Hat Display" panose="02010303040201060303" pitchFamily="2" charset="0"/>
                <a:cs typeface="Red Hat Display" panose="02010303040201060303" pitchFamily="2" charset="0"/>
              </a:rPr>
              <a:t>A First Service Realty Agent is an agent empowered by the </a:t>
            </a:r>
            <a:r>
              <a:rPr lang="en-US" b="1" dirty="0">
                <a:solidFill>
                  <a:srgbClr val="C00000"/>
                </a:solidFill>
                <a:latin typeface="Red Hat Display" panose="02010303040201060303" pitchFamily="2" charset="0"/>
                <a:ea typeface="Red Hat Display" panose="02010303040201060303" pitchFamily="2" charset="0"/>
                <a:cs typeface="Red Hat Display" panose="02010303040201060303" pitchFamily="2" charset="0"/>
              </a:rPr>
              <a:t>First Service Realty </a:t>
            </a:r>
            <a:r>
              <a:rPr lang="en-US" dirty="0">
                <a:latin typeface="Red Hat Display" panose="02010303040201060303" pitchFamily="2" charset="0"/>
                <a:ea typeface="Red Hat Display" panose="02010303040201060303" pitchFamily="2" charset="0"/>
                <a:cs typeface="Red Hat Display" panose="02010303040201060303" pitchFamily="2" charset="0"/>
              </a:rPr>
              <a:t>and ERA Brand of Excellence.</a:t>
            </a:r>
          </a:p>
        </p:txBody>
      </p:sp>
      <p:sp>
        <p:nvSpPr>
          <p:cNvPr id="14" name="Title 1">
            <a:extLst>
              <a:ext uri="{FF2B5EF4-FFF2-40B4-BE49-F238E27FC236}">
                <a16:creationId xmlns:a16="http://schemas.microsoft.com/office/drawing/2014/main" id="{3D5838AE-8791-4DF4-A477-75490C6F5FD6}"/>
              </a:ext>
            </a:extLst>
          </p:cNvPr>
          <p:cNvSpPr txBox="1">
            <a:spLocks/>
          </p:cNvSpPr>
          <p:nvPr/>
        </p:nvSpPr>
        <p:spPr>
          <a:xfrm>
            <a:off x="2965806" y="7219226"/>
            <a:ext cx="2477496" cy="887382"/>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B3279"/>
                </a:solidFill>
                <a:effectLst/>
                <a:latin typeface="Red Hat Display" panose="02010503040201060303" pitchFamily="2" charset="0"/>
                <a:ea typeface="+mj-ea"/>
                <a:cs typeface="+mj-cs"/>
              </a:defRPr>
            </a:lvl1pPr>
          </a:lstStyle>
          <a:p>
            <a:pPr>
              <a:lnSpc>
                <a:spcPct val="70000"/>
              </a:lnSpc>
            </a:pPr>
            <a:r>
              <a:rPr lang="en-US" sz="2805" dirty="0">
                <a:solidFill>
                  <a:srgbClr val="424244"/>
                </a:solidFill>
                <a:latin typeface="Red Hat Display" panose="02010503040201060303"/>
              </a:rPr>
              <a:t>Commitment</a:t>
            </a:r>
          </a:p>
          <a:p>
            <a:pPr>
              <a:lnSpc>
                <a:spcPct val="70000"/>
              </a:lnSpc>
            </a:pPr>
            <a:r>
              <a:rPr lang="en-US" sz="2805" b="0" dirty="0">
                <a:solidFill>
                  <a:srgbClr val="424244"/>
                </a:solidFill>
                <a:latin typeface="Red Hat Display" panose="02010503040201060303"/>
              </a:rPr>
              <a:t>to service</a:t>
            </a:r>
          </a:p>
        </p:txBody>
      </p:sp>
      <p:pic>
        <p:nvPicPr>
          <p:cNvPr id="17" name="Picture 16" descr="A person sitting at a table using a computer&#10;&#10;Description automatically generated">
            <a:extLst>
              <a:ext uri="{FF2B5EF4-FFF2-40B4-BE49-F238E27FC236}">
                <a16:creationId xmlns:a16="http://schemas.microsoft.com/office/drawing/2014/main" id="{5D2C6FD4-415C-474B-8912-B32FEF1067F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6829" r="18420"/>
          <a:stretch/>
        </p:blipFill>
        <p:spPr>
          <a:xfrm>
            <a:off x="5345636" y="7140262"/>
            <a:ext cx="2329098" cy="2836023"/>
          </a:xfrm>
          <a:prstGeom prst="round1Rect">
            <a:avLst>
              <a:gd name="adj" fmla="val 40174"/>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A9E996D3-C9D6-DE2D-86A3-0EC1EAFDC794}"/>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flipH="1">
            <a:off x="9862" y="-32988"/>
            <a:ext cx="4163786" cy="4183513"/>
          </a:xfrm>
          <a:prstGeom prst="rect">
            <a:avLst/>
          </a:prstGeom>
        </p:spPr>
      </p:pic>
      <p:pic>
        <p:nvPicPr>
          <p:cNvPr id="19" name="Graphic 18">
            <a:extLst>
              <a:ext uri="{FF2B5EF4-FFF2-40B4-BE49-F238E27FC236}">
                <a16:creationId xmlns:a16="http://schemas.microsoft.com/office/drawing/2014/main" id="{17C76EF1-43BA-B5CB-1F9E-E93B9FDF4DD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flipH="1">
            <a:off x="3152" y="1948884"/>
            <a:ext cx="2202138" cy="2208444"/>
          </a:xfrm>
          <a:prstGeom prst="rect">
            <a:avLst/>
          </a:prstGeom>
        </p:spPr>
      </p:pic>
      <p:pic>
        <p:nvPicPr>
          <p:cNvPr id="10" name="Graphic 9">
            <a:extLst>
              <a:ext uri="{FF2B5EF4-FFF2-40B4-BE49-F238E27FC236}">
                <a16:creationId xmlns:a16="http://schemas.microsoft.com/office/drawing/2014/main" id="{3EAEB2FD-17F6-4466-AF07-8C40686241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6075" y="0"/>
            <a:ext cx="1076325" cy="107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phic 16">
            <a:extLst>
              <a:ext uri="{FF2B5EF4-FFF2-40B4-BE49-F238E27FC236}">
                <a16:creationId xmlns:a16="http://schemas.microsoft.com/office/drawing/2014/main" id="{1654FCE7-51D4-905C-FD45-02807356853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flipH="1">
            <a:off x="5480222" y="7766222"/>
            <a:ext cx="2292178" cy="2292178"/>
          </a:xfrm>
          <a:prstGeom prst="rect">
            <a:avLst/>
          </a:prstGeom>
        </p:spPr>
      </p:pic>
      <p:pic>
        <p:nvPicPr>
          <p:cNvPr id="9" name="Picture 8" descr="Text, logo&#10;&#10;Description automatically generated">
            <a:extLst>
              <a:ext uri="{FF2B5EF4-FFF2-40B4-BE49-F238E27FC236}">
                <a16:creationId xmlns:a16="http://schemas.microsoft.com/office/drawing/2014/main" id="{F4F22949-6142-CC88-9952-FB3D63F401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6340" y="3602395"/>
            <a:ext cx="4574344" cy="163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a:extLst>
              <a:ext uri="{FF2B5EF4-FFF2-40B4-BE49-F238E27FC236}">
                <a16:creationId xmlns:a16="http://schemas.microsoft.com/office/drawing/2014/main" id="{A9E7512A-07A5-C158-D95F-91C0C0AEE8FA}"/>
              </a:ext>
            </a:extLst>
          </p:cNvPr>
          <p:cNvSpPr txBox="1">
            <a:spLocks/>
          </p:cNvSpPr>
          <p:nvPr/>
        </p:nvSpPr>
        <p:spPr>
          <a:xfrm>
            <a:off x="1067175" y="6080353"/>
            <a:ext cx="5545138" cy="752475"/>
          </a:xfrm>
          <a:prstGeom prst="rect">
            <a:avLst/>
          </a:prstGeom>
        </p:spPr>
        <p:txBody>
          <a:bodyPr vert="horz" lIns="91440" tIns="45720" rIns="91440" bIns="45720" rtlCol="0">
            <a:normAutofit/>
          </a:bodyPr>
          <a:lstStyle>
            <a:lvl1pPr marL="145722" indent="-145722" algn="l" defTabSz="582888"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166" indent="-145722" algn="l" defTabSz="582888"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10" indent="-145722" algn="l" defTabSz="582888"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054" indent="-145722" algn="l" defTabSz="582888"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4pPr>
            <a:lvl5pPr marL="1311498" indent="-145722" algn="l" defTabSz="582888"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5pPr>
            <a:lvl6pPr marL="1602942" indent="-145722" algn="l" defTabSz="582888"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6pPr>
            <a:lvl7pPr marL="1894385" indent="-145722" algn="l" defTabSz="582888"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7pPr>
            <a:lvl8pPr marL="2185829" indent="-145722" algn="l" defTabSz="582888"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8pPr>
            <a:lvl9pPr marL="2477273" indent="-145722" algn="l" defTabSz="582888" rtl="0" eaLnBrk="1" latinLnBrk="0" hangingPunct="1">
              <a:lnSpc>
                <a:spcPct val="90000"/>
              </a:lnSpc>
              <a:spcBef>
                <a:spcPts val="319"/>
              </a:spcBef>
              <a:buFont typeface="Arial" panose="020B0604020202020204" pitchFamily="34" charset="0"/>
              <a:buChar char="•"/>
              <a:defRPr sz="1148"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altLang="en-US" sz="3200" i="1" dirty="0">
                <a:latin typeface="Red Hat Display" panose="02010303040201060303" pitchFamily="2" charset="0"/>
                <a:ea typeface="Red Hat Display" panose="02010303040201060303" pitchFamily="2" charset="0"/>
                <a:cs typeface="Red Hat Display" panose="02010303040201060303" pitchFamily="2" charset="0"/>
              </a:rPr>
              <a:t>Shall We Get Started?</a:t>
            </a:r>
          </a:p>
        </p:txBody>
      </p:sp>
    </p:spTree>
    <p:extLst>
      <p:ext uri="{BB962C8B-B14F-4D97-AF65-F5344CB8AC3E}">
        <p14:creationId xmlns:p14="http://schemas.microsoft.com/office/powerpoint/2010/main" val="3696056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 name="Graphic 76">
            <a:extLst>
              <a:ext uri="{FF2B5EF4-FFF2-40B4-BE49-F238E27FC236}">
                <a16:creationId xmlns:a16="http://schemas.microsoft.com/office/drawing/2014/main" id="{FF151312-AC60-D37A-B6CC-C4229E3C47E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36909" y="-15204"/>
            <a:ext cx="5846306" cy="5846305"/>
          </a:xfrm>
          <a:prstGeom prst="rect">
            <a:avLst/>
          </a:prstGeom>
        </p:spPr>
      </p:pic>
      <p:grpSp>
        <p:nvGrpSpPr>
          <p:cNvPr id="72" name="Group 71">
            <a:extLst>
              <a:ext uri="{FF2B5EF4-FFF2-40B4-BE49-F238E27FC236}">
                <a16:creationId xmlns:a16="http://schemas.microsoft.com/office/drawing/2014/main" id="{4CE3C401-5D06-EF26-8BDD-BA52AE6BE483}"/>
              </a:ext>
            </a:extLst>
          </p:cNvPr>
          <p:cNvGrpSpPr/>
          <p:nvPr/>
        </p:nvGrpSpPr>
        <p:grpSpPr>
          <a:xfrm>
            <a:off x="-41545" y="-19129"/>
            <a:ext cx="4389819" cy="4382099"/>
            <a:chOff x="-1519855" y="228083"/>
            <a:chExt cx="1931355" cy="1945822"/>
          </a:xfrm>
          <a:solidFill>
            <a:srgbClr val="A91217"/>
          </a:solidFill>
        </p:grpSpPr>
        <p:pic>
          <p:nvPicPr>
            <p:cNvPr id="73" name="Graphic 72">
              <a:extLst>
                <a:ext uri="{FF2B5EF4-FFF2-40B4-BE49-F238E27FC236}">
                  <a16:creationId xmlns:a16="http://schemas.microsoft.com/office/drawing/2014/main" id="{A1681D4E-11BD-EA51-A78B-FCAE84BCCCA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1517313" y="228083"/>
              <a:ext cx="1928813" cy="1928813"/>
            </a:xfrm>
            <a:prstGeom prst="rect">
              <a:avLst/>
            </a:prstGeom>
          </p:spPr>
        </p:pic>
        <p:pic>
          <p:nvPicPr>
            <p:cNvPr id="74" name="Graphic 73">
              <a:extLst>
                <a:ext uri="{FF2B5EF4-FFF2-40B4-BE49-F238E27FC236}">
                  <a16:creationId xmlns:a16="http://schemas.microsoft.com/office/drawing/2014/main" id="{8EAF8227-BE84-F636-88C7-7F134B99A7B4}"/>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flipH="1">
              <a:off x="-1529889" y="1223602"/>
              <a:ext cx="960337" cy="940269"/>
            </a:xfrm>
            <a:prstGeom prst="rect">
              <a:avLst/>
            </a:prstGeom>
          </p:spPr>
        </p:pic>
      </p:grpSp>
      <p:pic>
        <p:nvPicPr>
          <p:cNvPr id="31" name="Graphic 8">
            <a:extLst>
              <a:ext uri="{FF2B5EF4-FFF2-40B4-BE49-F238E27FC236}">
                <a16:creationId xmlns:a16="http://schemas.microsoft.com/office/drawing/2014/main" id="{12F7CEF7-93EF-4A56-8579-CE544EE954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56338" y="4724"/>
            <a:ext cx="1516062"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31">
            <a:extLst>
              <a:ext uri="{FF2B5EF4-FFF2-40B4-BE49-F238E27FC236}">
                <a16:creationId xmlns:a16="http://schemas.microsoft.com/office/drawing/2014/main" id="{853AA4EE-7E81-4D90-B5F3-47BD4457707C}"/>
              </a:ext>
            </a:extLst>
          </p:cNvPr>
          <p:cNvGrpSpPr/>
          <p:nvPr/>
        </p:nvGrpSpPr>
        <p:grpSpPr>
          <a:xfrm>
            <a:off x="-31490" y="8540553"/>
            <a:ext cx="1542520" cy="1542520"/>
            <a:chOff x="0" y="5315481"/>
            <a:chExt cx="1542520" cy="1542520"/>
          </a:xfrm>
          <a:solidFill>
            <a:srgbClr val="000000"/>
          </a:solidFill>
        </p:grpSpPr>
        <p:pic>
          <p:nvPicPr>
            <p:cNvPr id="33" name="Graphic 6">
              <a:extLst>
                <a:ext uri="{FF2B5EF4-FFF2-40B4-BE49-F238E27FC236}">
                  <a16:creationId xmlns:a16="http://schemas.microsoft.com/office/drawing/2014/main" id="{EE25AD2B-071F-45F3-ACF6-7B5100EB0946}"/>
                </a:ext>
              </a:extLst>
            </p:cNvPr>
            <p:cNvPicPr>
              <a:picLocks noChangeAspect="1"/>
            </p:cNvPicPr>
            <p:nvPr/>
          </p:nvPicPr>
          <p:blipFill>
            <a:blip r:embed="rId10" cstate="print"/>
            <a:stretch>
              <a:fillRect/>
            </a:stretch>
          </p:blipFill>
          <p:spPr>
            <a:xfrm rot="10800000" flipH="1">
              <a:off x="0" y="5315481"/>
              <a:ext cx="1542520" cy="1542520"/>
            </a:xfrm>
            <a:prstGeom prst="rect">
              <a:avLst/>
            </a:prstGeom>
          </p:spPr>
        </p:pic>
        <p:pic>
          <p:nvPicPr>
            <p:cNvPr id="38" name="Graphic 7">
              <a:extLst>
                <a:ext uri="{FF2B5EF4-FFF2-40B4-BE49-F238E27FC236}">
                  <a16:creationId xmlns:a16="http://schemas.microsoft.com/office/drawing/2014/main" id="{AA8464D0-831B-4584-B430-8CECC99BD623}"/>
                </a:ext>
              </a:extLst>
            </p:cNvPr>
            <p:cNvPicPr>
              <a:picLocks noChangeAspect="1"/>
            </p:cNvPicPr>
            <p:nvPr/>
          </p:nvPicPr>
          <p:blipFill>
            <a:blip r:embed="rId10" cstate="print"/>
            <a:stretch>
              <a:fillRect/>
            </a:stretch>
          </p:blipFill>
          <p:spPr>
            <a:xfrm rot="10800000" flipH="1">
              <a:off x="882" y="5888491"/>
              <a:ext cx="969509" cy="969509"/>
            </a:xfrm>
            <a:prstGeom prst="rect">
              <a:avLst/>
            </a:prstGeom>
          </p:spPr>
        </p:pic>
      </p:grpSp>
      <p:pic>
        <p:nvPicPr>
          <p:cNvPr id="61" name="Graphic 60">
            <a:extLst>
              <a:ext uri="{FF2B5EF4-FFF2-40B4-BE49-F238E27FC236}">
                <a16:creationId xmlns:a16="http://schemas.microsoft.com/office/drawing/2014/main" id="{003FD159-8553-305F-BA8B-2407AC4AD25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2109" y="6181970"/>
            <a:ext cx="727196" cy="798141"/>
          </a:xfrm>
          <a:prstGeom prst="rect">
            <a:avLst/>
          </a:prstGeom>
        </p:spPr>
      </p:pic>
      <p:pic>
        <p:nvPicPr>
          <p:cNvPr id="62" name="Graphic 61">
            <a:extLst>
              <a:ext uri="{FF2B5EF4-FFF2-40B4-BE49-F238E27FC236}">
                <a16:creationId xmlns:a16="http://schemas.microsoft.com/office/drawing/2014/main" id="{C0657154-998F-AEBE-D96A-0942A338EE9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5626" y="7944041"/>
            <a:ext cx="733893" cy="733893"/>
          </a:xfrm>
          <a:prstGeom prst="rect">
            <a:avLst/>
          </a:prstGeom>
        </p:spPr>
      </p:pic>
      <p:cxnSp>
        <p:nvCxnSpPr>
          <p:cNvPr id="70" name="Straight Connector 69">
            <a:extLst>
              <a:ext uri="{FF2B5EF4-FFF2-40B4-BE49-F238E27FC236}">
                <a16:creationId xmlns:a16="http://schemas.microsoft.com/office/drawing/2014/main" id="{9FAF4E33-336F-6466-63CA-43052F9E727D}"/>
              </a:ext>
            </a:extLst>
          </p:cNvPr>
          <p:cNvCxnSpPr>
            <a:cxnSpLocks/>
          </p:cNvCxnSpPr>
          <p:nvPr/>
        </p:nvCxnSpPr>
        <p:spPr>
          <a:xfrm>
            <a:off x="3596624" y="4303867"/>
            <a:ext cx="0" cy="12880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05B7D6D8-62BF-33CF-6E88-5D4D9680092D}"/>
              </a:ext>
            </a:extLst>
          </p:cNvPr>
          <p:cNvSpPr/>
          <p:nvPr/>
        </p:nvSpPr>
        <p:spPr>
          <a:xfrm>
            <a:off x="1884354" y="6334145"/>
            <a:ext cx="1587262" cy="493790"/>
          </a:xfrm>
          <a:prstGeom prst="rect">
            <a:avLst/>
          </a:prstGeom>
        </p:spPr>
        <p:txBody>
          <a:bodyPr wrap="square">
            <a:spAutoFit/>
          </a:bodyPr>
          <a:lstStyle/>
          <a:p>
            <a:pPr defTabSz="514267">
              <a:lnSpc>
                <a:spcPct val="80000"/>
              </a:lnSpc>
              <a:defRPr/>
            </a:pPr>
            <a:r>
              <a:rPr lang="en-US" sz="1600" b="1" dirty="0">
                <a:solidFill>
                  <a:schemeClr val="bg1"/>
                </a:solidFill>
                <a:latin typeface="Red Hat Display" panose="02010503040201060303" pitchFamily="2" charset="0"/>
              </a:rPr>
              <a:t>Attracting buyers</a:t>
            </a:r>
          </a:p>
        </p:txBody>
      </p:sp>
      <p:sp>
        <p:nvSpPr>
          <p:cNvPr id="81" name="Rectangle 80">
            <a:extLst>
              <a:ext uri="{FF2B5EF4-FFF2-40B4-BE49-F238E27FC236}">
                <a16:creationId xmlns:a16="http://schemas.microsoft.com/office/drawing/2014/main" id="{9F3E78F6-743E-D42E-693E-701B4C8935F0}"/>
              </a:ext>
            </a:extLst>
          </p:cNvPr>
          <p:cNvSpPr/>
          <p:nvPr/>
        </p:nvSpPr>
        <p:spPr>
          <a:xfrm>
            <a:off x="3932106" y="6074202"/>
            <a:ext cx="2076582" cy="1384995"/>
          </a:xfrm>
          <a:prstGeom prst="rect">
            <a:avLst/>
          </a:prstGeom>
        </p:spPr>
        <p:txBody>
          <a:bodyPr wrap="square">
            <a:spAutoFit/>
          </a:bodyPr>
          <a:lstStyle/>
          <a:p>
            <a:pPr defTabSz="514267"/>
            <a:r>
              <a:rPr lang="en-US" sz="1200" b="1" dirty="0">
                <a:solidFill>
                  <a:schemeClr val="bg1"/>
                </a:solidFill>
                <a:latin typeface="Red Hat Display" panose="02010503040201060303" pitchFamily="2" charset="0"/>
              </a:rPr>
              <a:t>Social automation</a:t>
            </a:r>
          </a:p>
          <a:p>
            <a:pPr defTabSz="514267"/>
            <a:r>
              <a:rPr lang="en-US" sz="1200" b="1" dirty="0">
                <a:solidFill>
                  <a:schemeClr val="bg1"/>
                </a:solidFill>
                <a:latin typeface="Red Hat Display" panose="02010503040201060303" pitchFamily="2" charset="0"/>
              </a:rPr>
              <a:t>Social boost</a:t>
            </a:r>
          </a:p>
          <a:p>
            <a:pPr defTabSz="514267"/>
            <a:r>
              <a:rPr lang="en-US" sz="1200" b="1" dirty="0">
                <a:solidFill>
                  <a:schemeClr val="bg1"/>
                </a:solidFill>
                <a:latin typeface="Red Hat Display" panose="02010503040201060303" pitchFamily="2" charset="0"/>
              </a:rPr>
              <a:t>Email blasts</a:t>
            </a:r>
          </a:p>
          <a:p>
            <a:pPr defTabSz="514267"/>
            <a:r>
              <a:rPr lang="en-US" sz="1200" b="1" dirty="0">
                <a:solidFill>
                  <a:schemeClr val="bg1"/>
                </a:solidFill>
                <a:latin typeface="Red Hat Display" panose="02010503040201060303" pitchFamily="2" charset="0"/>
              </a:rPr>
              <a:t>Flyers</a:t>
            </a:r>
          </a:p>
          <a:p>
            <a:pPr defTabSz="514267"/>
            <a:r>
              <a:rPr lang="en-US" sz="1200" b="1" dirty="0">
                <a:solidFill>
                  <a:schemeClr val="bg1"/>
                </a:solidFill>
                <a:latin typeface="Red Hat Display" panose="02010503040201060303" pitchFamily="2" charset="0"/>
              </a:rPr>
              <a:t>Brochures</a:t>
            </a:r>
          </a:p>
          <a:p>
            <a:pPr defTabSz="514267"/>
            <a:r>
              <a:rPr lang="en-US" sz="1200" b="1" dirty="0">
                <a:solidFill>
                  <a:schemeClr val="bg1"/>
                </a:solidFill>
                <a:latin typeface="Red Hat Display" panose="02010503040201060303" pitchFamily="2" charset="0"/>
              </a:rPr>
              <a:t>Postcards</a:t>
            </a:r>
            <a:br>
              <a:rPr lang="en-US" sz="1200" b="1" dirty="0">
                <a:solidFill>
                  <a:schemeClr val="bg1"/>
                </a:solidFill>
                <a:latin typeface="Red Hat Display" panose="02010503040201060303" pitchFamily="2" charset="0"/>
              </a:rPr>
            </a:br>
            <a:r>
              <a:rPr lang="en-US" sz="1200" b="1" dirty="0">
                <a:solidFill>
                  <a:schemeClr val="bg1"/>
                </a:solidFill>
                <a:latin typeface="Red Hat Display" panose="02010503040201060303" pitchFamily="2" charset="0"/>
              </a:rPr>
              <a:t>Buyer incentives</a:t>
            </a:r>
          </a:p>
        </p:txBody>
      </p:sp>
      <p:sp>
        <p:nvSpPr>
          <p:cNvPr id="83" name="Rectangle 82">
            <a:extLst>
              <a:ext uri="{FF2B5EF4-FFF2-40B4-BE49-F238E27FC236}">
                <a16:creationId xmlns:a16="http://schemas.microsoft.com/office/drawing/2014/main" id="{4704F931-DB89-E8A4-9F68-9C90C360F982}"/>
              </a:ext>
            </a:extLst>
          </p:cNvPr>
          <p:cNvSpPr/>
          <p:nvPr/>
        </p:nvSpPr>
        <p:spPr>
          <a:xfrm>
            <a:off x="1881348" y="8090550"/>
            <a:ext cx="2173522" cy="296813"/>
          </a:xfrm>
          <a:prstGeom prst="rect">
            <a:avLst/>
          </a:prstGeom>
        </p:spPr>
        <p:txBody>
          <a:bodyPr wrap="square">
            <a:spAutoFit/>
          </a:bodyPr>
          <a:lstStyle/>
          <a:p>
            <a:pPr defTabSz="514267">
              <a:lnSpc>
                <a:spcPct val="80000"/>
              </a:lnSpc>
              <a:defRPr/>
            </a:pPr>
            <a:r>
              <a:rPr lang="en-US" sz="1600" b="1" dirty="0">
                <a:solidFill>
                  <a:schemeClr val="bg1"/>
                </a:solidFill>
                <a:latin typeface="Red Hat Display" panose="02010503040201060303" pitchFamily="2" charset="0"/>
              </a:rPr>
              <a:t>Results</a:t>
            </a:r>
          </a:p>
        </p:txBody>
      </p:sp>
      <p:cxnSp>
        <p:nvCxnSpPr>
          <p:cNvPr id="84" name="Straight Connector 83">
            <a:extLst>
              <a:ext uri="{FF2B5EF4-FFF2-40B4-BE49-F238E27FC236}">
                <a16:creationId xmlns:a16="http://schemas.microsoft.com/office/drawing/2014/main" id="{FB407902-983F-4F9A-0292-FECAC48B5136}"/>
              </a:ext>
            </a:extLst>
          </p:cNvPr>
          <p:cNvCxnSpPr>
            <a:cxnSpLocks/>
          </p:cNvCxnSpPr>
          <p:nvPr/>
        </p:nvCxnSpPr>
        <p:spPr>
          <a:xfrm>
            <a:off x="3586343" y="7840597"/>
            <a:ext cx="0" cy="12880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4" name="Picture 33" descr="A picture containing person, indoor, person, holding  Description automatically generated">
            <a:extLst>
              <a:ext uri="{FF2B5EF4-FFF2-40B4-BE49-F238E27FC236}">
                <a16:creationId xmlns:a16="http://schemas.microsoft.com/office/drawing/2014/main" id="{C23F71F5-8071-4280-BF32-757D69ACBC87}"/>
              </a:ext>
            </a:extLst>
          </p:cNvPr>
          <p:cNvPicPr>
            <a:picLocks noChangeAspect="1"/>
          </p:cNvPicPr>
          <p:nvPr/>
        </p:nvPicPr>
        <p:blipFill rotWithShape="1">
          <a:blip r:embed="rId15">
            <a:extLst>
              <a:ext uri="{28A0092B-C50C-407E-A947-70E740481C1C}">
                <a14:useLocalDpi xmlns:a14="http://schemas.microsoft.com/office/drawing/2010/main"/>
              </a:ext>
            </a:extLst>
          </a:blip>
          <a:srcRect l="18642" r="23163"/>
          <a:stretch/>
        </p:blipFill>
        <p:spPr>
          <a:xfrm>
            <a:off x="2411596" y="2666652"/>
            <a:ext cx="5341095" cy="5211743"/>
          </a:xfrm>
          <a:prstGeom prst="rect">
            <a:avLst/>
          </a:prstGeom>
        </p:spPr>
      </p:pic>
      <p:grpSp>
        <p:nvGrpSpPr>
          <p:cNvPr id="40" name="Group 39">
            <a:extLst>
              <a:ext uri="{FF2B5EF4-FFF2-40B4-BE49-F238E27FC236}">
                <a16:creationId xmlns:a16="http://schemas.microsoft.com/office/drawing/2014/main" id="{6DB055F7-8468-4598-A9A1-58FEEEE2A92B}"/>
              </a:ext>
            </a:extLst>
          </p:cNvPr>
          <p:cNvGrpSpPr/>
          <p:nvPr/>
        </p:nvGrpSpPr>
        <p:grpSpPr>
          <a:xfrm>
            <a:off x="1645039" y="1471975"/>
            <a:ext cx="1826577" cy="1826577"/>
            <a:chOff x="1655642" y="1997531"/>
            <a:chExt cx="2039590" cy="2039590"/>
          </a:xfrm>
        </p:grpSpPr>
        <p:sp>
          <p:nvSpPr>
            <p:cNvPr id="41" name="Oval 40">
              <a:extLst>
                <a:ext uri="{FF2B5EF4-FFF2-40B4-BE49-F238E27FC236}">
                  <a16:creationId xmlns:a16="http://schemas.microsoft.com/office/drawing/2014/main" id="{C7CFC09D-AC24-4692-8935-39AC75340974}"/>
                </a:ext>
              </a:extLst>
            </p:cNvPr>
            <p:cNvSpPr/>
            <p:nvPr/>
          </p:nvSpPr>
          <p:spPr>
            <a:xfrm>
              <a:off x="1655642" y="1997531"/>
              <a:ext cx="2039590" cy="2039590"/>
            </a:xfrm>
            <a:prstGeom prst="ellipse">
              <a:avLst/>
            </a:prstGeom>
            <a:solidFill>
              <a:schemeClr val="bg1"/>
            </a:solidFill>
            <a:ln w="190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91" b="1" dirty="0">
                <a:latin typeface="Red Hat Display" panose="020B0604020202020204" charset="0"/>
              </a:endParaRPr>
            </a:p>
          </p:txBody>
        </p:sp>
        <p:sp>
          <p:nvSpPr>
            <p:cNvPr id="42" name="TextBox 154">
              <a:extLst>
                <a:ext uri="{FF2B5EF4-FFF2-40B4-BE49-F238E27FC236}">
                  <a16:creationId xmlns:a16="http://schemas.microsoft.com/office/drawing/2014/main" id="{858DEA4B-D8F8-4DB8-A8C6-95BBF7AC4F91}"/>
                </a:ext>
              </a:extLst>
            </p:cNvPr>
            <p:cNvSpPr txBox="1"/>
            <p:nvPr/>
          </p:nvSpPr>
          <p:spPr>
            <a:xfrm>
              <a:off x="1823884" y="2328876"/>
              <a:ext cx="1703105" cy="1546511"/>
            </a:xfrm>
            <a:prstGeom prst="rect">
              <a:avLst/>
            </a:prstGeom>
            <a:no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latin typeface="Red Hat Display" panose="020B0604020202020204" charset="0"/>
                </a:rPr>
                <a:t>Challenges</a:t>
              </a:r>
            </a:p>
            <a:p>
              <a:pPr algn="ctr"/>
              <a:r>
                <a:rPr lang="en-US" sz="1400" dirty="0">
                  <a:solidFill>
                    <a:schemeClr val="tx1">
                      <a:lumMod val="75000"/>
                    </a:schemeClr>
                  </a:solidFill>
                  <a:latin typeface="Red Hat Display" panose="02010503040201060303" pitchFamily="2" charset="0"/>
                </a:rPr>
                <a:t>What are the potential challenges you see with the home?</a:t>
              </a:r>
              <a:endParaRPr lang="en-US" sz="1400" b="1" dirty="0">
                <a:solidFill>
                  <a:schemeClr val="tx1">
                    <a:lumMod val="75000"/>
                  </a:schemeClr>
                </a:solidFill>
                <a:latin typeface="Red Hat Display" panose="02010503040201060303" pitchFamily="2" charset="0"/>
              </a:endParaRPr>
            </a:p>
          </p:txBody>
        </p:sp>
      </p:grpSp>
      <p:grpSp>
        <p:nvGrpSpPr>
          <p:cNvPr id="44" name="Group 43">
            <a:extLst>
              <a:ext uri="{FF2B5EF4-FFF2-40B4-BE49-F238E27FC236}">
                <a16:creationId xmlns:a16="http://schemas.microsoft.com/office/drawing/2014/main" id="{E3FFD53C-0E1C-4577-9466-E67EDE0A1678}"/>
              </a:ext>
            </a:extLst>
          </p:cNvPr>
          <p:cNvGrpSpPr/>
          <p:nvPr/>
        </p:nvGrpSpPr>
        <p:grpSpPr>
          <a:xfrm>
            <a:off x="909814" y="3307245"/>
            <a:ext cx="1826577" cy="1815050"/>
            <a:chOff x="1780589" y="4393634"/>
            <a:chExt cx="2039590" cy="2039590"/>
          </a:xfrm>
        </p:grpSpPr>
        <p:sp>
          <p:nvSpPr>
            <p:cNvPr id="45" name="Oval 44">
              <a:extLst>
                <a:ext uri="{FF2B5EF4-FFF2-40B4-BE49-F238E27FC236}">
                  <a16:creationId xmlns:a16="http://schemas.microsoft.com/office/drawing/2014/main" id="{CA1F6A4A-FCDB-44B6-A34C-701F4E59B407}"/>
                </a:ext>
              </a:extLst>
            </p:cNvPr>
            <p:cNvSpPr/>
            <p:nvPr/>
          </p:nvSpPr>
          <p:spPr>
            <a:xfrm>
              <a:off x="1780589" y="4393634"/>
              <a:ext cx="2039590" cy="2039590"/>
            </a:xfrm>
            <a:prstGeom prst="ellipse">
              <a:avLst/>
            </a:prstGeom>
            <a:solidFill>
              <a:schemeClr val="bg1"/>
            </a:solidFill>
            <a:ln w="190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91" b="1" dirty="0">
                <a:latin typeface="Red Hat Display" panose="020B0604020202020204" charset="0"/>
              </a:endParaRPr>
            </a:p>
          </p:txBody>
        </p:sp>
        <p:sp>
          <p:nvSpPr>
            <p:cNvPr id="46" name="TextBox 159">
              <a:extLst>
                <a:ext uri="{FF2B5EF4-FFF2-40B4-BE49-F238E27FC236}">
                  <a16:creationId xmlns:a16="http://schemas.microsoft.com/office/drawing/2014/main" id="{B559216C-FE6F-420C-BB27-6031FDC86A73}"/>
                </a:ext>
              </a:extLst>
            </p:cNvPr>
            <p:cNvSpPr txBox="1"/>
            <p:nvPr/>
          </p:nvSpPr>
          <p:spPr>
            <a:xfrm>
              <a:off x="1943321" y="4739347"/>
              <a:ext cx="1703105" cy="1072140"/>
            </a:xfrm>
            <a:prstGeom prst="rect">
              <a:avLst/>
            </a:prstGeom>
            <a:no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latin typeface="Red Hat Display" panose="020B0604020202020204" charset="0"/>
                </a:rPr>
                <a:t>Recommend</a:t>
              </a:r>
            </a:p>
            <a:p>
              <a:pPr algn="ctr"/>
              <a:r>
                <a:rPr lang="en-US" sz="1400" dirty="0">
                  <a:solidFill>
                    <a:schemeClr val="tx1">
                      <a:lumMod val="75000"/>
                    </a:schemeClr>
                  </a:solidFill>
                  <a:latin typeface="Red Hat Display" panose="02010503040201060303" pitchFamily="2" charset="0"/>
                </a:rPr>
                <a:t>Any insights to use certain spaces?</a:t>
              </a:r>
              <a:endParaRPr lang="en-US" sz="1400" b="1" dirty="0">
                <a:solidFill>
                  <a:schemeClr val="tx1">
                    <a:lumMod val="75000"/>
                  </a:schemeClr>
                </a:solidFill>
                <a:latin typeface="Red Hat Display" panose="020B0604020202020204" charset="0"/>
              </a:endParaRPr>
            </a:p>
          </p:txBody>
        </p:sp>
      </p:grpSp>
      <p:grpSp>
        <p:nvGrpSpPr>
          <p:cNvPr id="47" name="Group 46">
            <a:extLst>
              <a:ext uri="{FF2B5EF4-FFF2-40B4-BE49-F238E27FC236}">
                <a16:creationId xmlns:a16="http://schemas.microsoft.com/office/drawing/2014/main" id="{9CB1270E-4FD2-4B18-A2CB-25669A0A5FF6}"/>
              </a:ext>
            </a:extLst>
          </p:cNvPr>
          <p:cNvGrpSpPr/>
          <p:nvPr/>
        </p:nvGrpSpPr>
        <p:grpSpPr>
          <a:xfrm>
            <a:off x="460649" y="5147935"/>
            <a:ext cx="1826577" cy="1717202"/>
            <a:chOff x="5063959" y="4393634"/>
            <a:chExt cx="2039590" cy="2039590"/>
          </a:xfrm>
        </p:grpSpPr>
        <p:sp>
          <p:nvSpPr>
            <p:cNvPr id="48" name="Oval 47">
              <a:extLst>
                <a:ext uri="{FF2B5EF4-FFF2-40B4-BE49-F238E27FC236}">
                  <a16:creationId xmlns:a16="http://schemas.microsoft.com/office/drawing/2014/main" id="{9CAC4D05-141A-4C51-B5A9-3C3E0316D764}"/>
                </a:ext>
              </a:extLst>
            </p:cNvPr>
            <p:cNvSpPr/>
            <p:nvPr/>
          </p:nvSpPr>
          <p:spPr>
            <a:xfrm>
              <a:off x="5063959" y="4393634"/>
              <a:ext cx="2039590" cy="2039590"/>
            </a:xfrm>
            <a:prstGeom prst="ellipse">
              <a:avLst/>
            </a:prstGeom>
            <a:solidFill>
              <a:schemeClr val="bg1"/>
            </a:solidFill>
            <a:ln w="19050">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91" b="1" dirty="0">
                <a:latin typeface="Red Hat Display" panose="020B0604020202020204" charset="0"/>
              </a:endParaRPr>
            </a:p>
          </p:txBody>
        </p:sp>
        <p:sp>
          <p:nvSpPr>
            <p:cNvPr id="49" name="TextBox 148">
              <a:extLst>
                <a:ext uri="{FF2B5EF4-FFF2-40B4-BE49-F238E27FC236}">
                  <a16:creationId xmlns:a16="http://schemas.microsoft.com/office/drawing/2014/main" id="{647AB98D-21BA-48F4-99F3-03310B185E23}"/>
                </a:ext>
              </a:extLst>
            </p:cNvPr>
            <p:cNvSpPr txBox="1"/>
            <p:nvPr/>
          </p:nvSpPr>
          <p:spPr>
            <a:xfrm>
              <a:off x="5244446" y="4737341"/>
              <a:ext cx="1703105" cy="1389123"/>
            </a:xfrm>
            <a:prstGeom prst="rect">
              <a:avLst/>
            </a:prstGeom>
            <a:no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latin typeface="Red Hat Display" panose="020B0604020202020204" charset="0"/>
                </a:rPr>
                <a:t>Selling Points</a:t>
              </a:r>
            </a:p>
            <a:p>
              <a:pPr algn="ctr"/>
              <a:r>
                <a:rPr lang="en-US" sz="1400" dirty="0">
                  <a:solidFill>
                    <a:schemeClr val="tx1">
                      <a:lumMod val="75000"/>
                    </a:schemeClr>
                  </a:solidFill>
                  <a:latin typeface="Red Hat Display" panose="02010503040201060303" pitchFamily="2" charset="0"/>
                </a:rPr>
                <a:t>What do you consider the home’s best selling points?</a:t>
              </a:r>
              <a:endParaRPr lang="en-US" sz="1400" b="1" dirty="0">
                <a:solidFill>
                  <a:schemeClr val="tx1">
                    <a:lumMod val="75000"/>
                  </a:schemeClr>
                </a:solidFill>
                <a:latin typeface="Red Hat Display" panose="02010503040201060303" pitchFamily="2" charset="0"/>
              </a:endParaRPr>
            </a:p>
          </p:txBody>
        </p:sp>
      </p:grpSp>
      <p:grpSp>
        <p:nvGrpSpPr>
          <p:cNvPr id="50" name="Group 49">
            <a:extLst>
              <a:ext uri="{FF2B5EF4-FFF2-40B4-BE49-F238E27FC236}">
                <a16:creationId xmlns:a16="http://schemas.microsoft.com/office/drawing/2014/main" id="{E5392AAD-5CEF-44E2-A7AE-DCBD75F2C6E5}"/>
              </a:ext>
            </a:extLst>
          </p:cNvPr>
          <p:cNvGrpSpPr/>
          <p:nvPr/>
        </p:nvGrpSpPr>
        <p:grpSpPr>
          <a:xfrm>
            <a:off x="989996" y="6862269"/>
            <a:ext cx="1826577" cy="1861454"/>
            <a:chOff x="7476973" y="2007154"/>
            <a:chExt cx="2039590" cy="2039590"/>
          </a:xfrm>
        </p:grpSpPr>
        <p:sp>
          <p:nvSpPr>
            <p:cNvPr id="51" name="Oval 50">
              <a:extLst>
                <a:ext uri="{FF2B5EF4-FFF2-40B4-BE49-F238E27FC236}">
                  <a16:creationId xmlns:a16="http://schemas.microsoft.com/office/drawing/2014/main" id="{F598D5BC-FC18-4A9C-A28F-80D0815A5B8C}"/>
                </a:ext>
              </a:extLst>
            </p:cNvPr>
            <p:cNvSpPr/>
            <p:nvPr/>
          </p:nvSpPr>
          <p:spPr>
            <a:xfrm>
              <a:off x="7476973" y="2007154"/>
              <a:ext cx="2039590" cy="2039590"/>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675" b="1" dirty="0">
                <a:latin typeface="Red Hat Display" panose="020B0604020202020204" charset="0"/>
              </a:endParaRPr>
            </a:p>
          </p:txBody>
        </p:sp>
        <p:sp>
          <p:nvSpPr>
            <p:cNvPr id="52" name="TextBox 112">
              <a:extLst>
                <a:ext uri="{FF2B5EF4-FFF2-40B4-BE49-F238E27FC236}">
                  <a16:creationId xmlns:a16="http://schemas.microsoft.com/office/drawing/2014/main" id="{67150AA1-877D-4E8C-8B2A-7E73D69C0311}"/>
                </a:ext>
              </a:extLst>
            </p:cNvPr>
            <p:cNvSpPr txBox="1"/>
            <p:nvPr/>
          </p:nvSpPr>
          <p:spPr>
            <a:xfrm>
              <a:off x="7503193" y="2262845"/>
              <a:ext cx="1982418" cy="1045412"/>
            </a:xfrm>
            <a:prstGeom prst="rect">
              <a:avLst/>
            </a:prstGeom>
            <a:no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latin typeface="Red Hat Display" panose="020B0604020202020204" charset="0"/>
                </a:rPr>
                <a:t>Favorite </a:t>
              </a:r>
              <a:br>
                <a:rPr lang="en-US" sz="1400" b="1" dirty="0">
                  <a:latin typeface="Red Hat Display" panose="020B0604020202020204" charset="0"/>
                </a:rPr>
              </a:br>
              <a:r>
                <a:rPr lang="en-US" sz="1400" b="1" dirty="0">
                  <a:latin typeface="Red Hat Display" panose="020B0604020202020204" charset="0"/>
                </a:rPr>
                <a:t>Features</a:t>
              </a:r>
            </a:p>
            <a:p>
              <a:pPr algn="ctr"/>
              <a:r>
                <a:rPr lang="en-US" sz="1400" dirty="0">
                  <a:solidFill>
                    <a:schemeClr val="tx1">
                      <a:lumMod val="75000"/>
                    </a:schemeClr>
                  </a:solidFill>
                  <a:latin typeface="Red Hat Display" panose="02010503040201060303" pitchFamily="2" charset="0"/>
                </a:rPr>
                <a:t>What are your favorite features?</a:t>
              </a:r>
              <a:endParaRPr lang="en-US" sz="1400" b="1" dirty="0">
                <a:solidFill>
                  <a:schemeClr val="tx1">
                    <a:lumMod val="75000"/>
                  </a:schemeClr>
                </a:solidFill>
                <a:latin typeface="Red Hat Display" panose="02010503040201060303" pitchFamily="2" charset="0"/>
              </a:endParaRPr>
            </a:p>
          </p:txBody>
        </p:sp>
      </p:grpSp>
      <p:grpSp>
        <p:nvGrpSpPr>
          <p:cNvPr id="53" name="Group 52">
            <a:extLst>
              <a:ext uri="{FF2B5EF4-FFF2-40B4-BE49-F238E27FC236}">
                <a16:creationId xmlns:a16="http://schemas.microsoft.com/office/drawing/2014/main" id="{88293DC8-51BC-4001-BACA-8358ADB84E36}"/>
              </a:ext>
            </a:extLst>
          </p:cNvPr>
          <p:cNvGrpSpPr/>
          <p:nvPr/>
        </p:nvGrpSpPr>
        <p:grpSpPr>
          <a:xfrm>
            <a:off x="2492731" y="8080838"/>
            <a:ext cx="1826577" cy="1819065"/>
            <a:chOff x="8866344" y="4402022"/>
            <a:chExt cx="2039590" cy="2031202"/>
          </a:xfrm>
        </p:grpSpPr>
        <p:sp>
          <p:nvSpPr>
            <p:cNvPr id="54" name="Oval 53">
              <a:extLst>
                <a:ext uri="{FF2B5EF4-FFF2-40B4-BE49-F238E27FC236}">
                  <a16:creationId xmlns:a16="http://schemas.microsoft.com/office/drawing/2014/main" id="{666485B5-B3B5-4501-92A7-C05ECD2CB576}"/>
                </a:ext>
              </a:extLst>
            </p:cNvPr>
            <p:cNvSpPr/>
            <p:nvPr/>
          </p:nvSpPr>
          <p:spPr>
            <a:xfrm>
              <a:off x="8866344" y="4402022"/>
              <a:ext cx="2039590" cy="2031202"/>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91" b="1" dirty="0">
                <a:latin typeface="Red Hat Display" panose="020B0604020202020204" charset="0"/>
              </a:endParaRPr>
            </a:p>
          </p:txBody>
        </p:sp>
        <p:sp>
          <p:nvSpPr>
            <p:cNvPr id="64" name="TextBox 164">
              <a:extLst>
                <a:ext uri="{FF2B5EF4-FFF2-40B4-BE49-F238E27FC236}">
                  <a16:creationId xmlns:a16="http://schemas.microsoft.com/office/drawing/2014/main" id="{5C5899E4-E081-4D05-A9DF-7F6959A3BC41}"/>
                </a:ext>
              </a:extLst>
            </p:cNvPr>
            <p:cNvSpPr txBox="1"/>
            <p:nvPr/>
          </p:nvSpPr>
          <p:spPr>
            <a:xfrm>
              <a:off x="9034586" y="4801587"/>
              <a:ext cx="1703105" cy="1065374"/>
            </a:xfrm>
            <a:prstGeom prst="rect">
              <a:avLst/>
            </a:prstGeom>
            <a:no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latin typeface="Red Hat Display" panose="020B0604020202020204" charset="0"/>
                </a:rPr>
                <a:t>Upgrades</a:t>
              </a:r>
            </a:p>
            <a:p>
              <a:pPr algn="ctr"/>
              <a:r>
                <a:rPr lang="en-US" sz="1400" dirty="0">
                  <a:solidFill>
                    <a:schemeClr val="tx1">
                      <a:lumMod val="75000"/>
                    </a:schemeClr>
                  </a:solidFill>
                  <a:latin typeface="Red Hat Display" panose="02010503040201060303" pitchFamily="2" charset="0"/>
                </a:rPr>
                <a:t>Have you done any upgrades to the home?</a:t>
              </a:r>
              <a:endParaRPr lang="en-US" sz="1400" b="1" dirty="0">
                <a:solidFill>
                  <a:schemeClr val="tx1">
                    <a:lumMod val="75000"/>
                  </a:schemeClr>
                </a:solidFill>
                <a:latin typeface="Red Hat Display" panose="02010503040201060303" pitchFamily="2" charset="0"/>
              </a:endParaRPr>
            </a:p>
          </p:txBody>
        </p:sp>
      </p:grpSp>
      <p:sp>
        <p:nvSpPr>
          <p:cNvPr id="43" name="Текст 7">
            <a:extLst>
              <a:ext uri="{FF2B5EF4-FFF2-40B4-BE49-F238E27FC236}">
                <a16:creationId xmlns:a16="http://schemas.microsoft.com/office/drawing/2014/main" id="{80E76AC2-223E-75C9-4998-823E4953351A}"/>
              </a:ext>
            </a:extLst>
          </p:cNvPr>
          <p:cNvSpPr txBox="1">
            <a:spLocks/>
          </p:cNvSpPr>
          <p:nvPr/>
        </p:nvSpPr>
        <p:spPr>
          <a:xfrm>
            <a:off x="205317" y="454438"/>
            <a:ext cx="2733845" cy="2996153"/>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12">
              <a:lnSpc>
                <a:spcPts val="3200"/>
              </a:lnSpc>
              <a:spcBef>
                <a:spcPts val="0"/>
              </a:spcBef>
              <a:buSzPct val="100000"/>
              <a:defRPr/>
            </a:pPr>
            <a:r>
              <a:rPr lang="en-US" sz="3600" dirty="0">
                <a:solidFill>
                  <a:prstClr val="white"/>
                </a:solidFill>
                <a:latin typeface="Red Hat Display" panose="02010503040201060303" pitchFamily="2" charset="77"/>
              </a:rPr>
              <a:t>Let’s </a:t>
            </a:r>
          </a:p>
          <a:p>
            <a:pPr defTabSz="765112">
              <a:lnSpc>
                <a:spcPts val="3200"/>
              </a:lnSpc>
              <a:spcBef>
                <a:spcPts val="0"/>
              </a:spcBef>
              <a:buSzPct val="100000"/>
              <a:defRPr/>
            </a:pPr>
            <a:r>
              <a:rPr lang="en-US" sz="3600" b="0" dirty="0">
                <a:solidFill>
                  <a:prstClr val="white"/>
                </a:solidFill>
                <a:latin typeface="Red Hat Display" panose="02010503040201060303" pitchFamily="2" charset="77"/>
              </a:rPr>
              <a:t>get it sold</a:t>
            </a:r>
          </a:p>
        </p:txBody>
      </p:sp>
    </p:spTree>
    <p:extLst>
      <p:ext uri="{BB962C8B-B14F-4D97-AF65-F5344CB8AC3E}">
        <p14:creationId xmlns:p14="http://schemas.microsoft.com/office/powerpoint/2010/main" val="322787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Picture 23" descr="A person using a computer sitting on top of a table&#10;&#10;Description automatically generated">
            <a:extLst>
              <a:ext uri="{FF2B5EF4-FFF2-40B4-BE49-F238E27FC236}">
                <a16:creationId xmlns:a16="http://schemas.microsoft.com/office/drawing/2014/main" id="{7CF86F86-270F-4710-C597-AB713A624EB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1507" r="988" b="4951"/>
          <a:stretch/>
        </p:blipFill>
        <p:spPr>
          <a:xfrm>
            <a:off x="-2" y="5374080"/>
            <a:ext cx="7772401" cy="4684319"/>
          </a:xfrm>
          <a:prstGeom prst="rect">
            <a:avLst/>
          </a:prstGeom>
        </p:spPr>
      </p:pic>
      <p:pic>
        <p:nvPicPr>
          <p:cNvPr id="9" name="Graphic 8">
            <a:extLst>
              <a:ext uri="{FF2B5EF4-FFF2-40B4-BE49-F238E27FC236}">
                <a16:creationId xmlns:a16="http://schemas.microsoft.com/office/drawing/2014/main" id="{A21AF51C-E3D5-48BD-9E44-FB7FEDC5E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6740386" y="9007407"/>
            <a:ext cx="1046162"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phic 9">
            <a:extLst>
              <a:ext uri="{FF2B5EF4-FFF2-40B4-BE49-F238E27FC236}">
                <a16:creationId xmlns:a16="http://schemas.microsoft.com/office/drawing/2014/main" id="{3EAEB2FD-17F6-4466-AF07-8C40686241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5539" y="4831"/>
            <a:ext cx="1316862" cy="131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Текст 7">
            <a:extLst>
              <a:ext uri="{FF2B5EF4-FFF2-40B4-BE49-F238E27FC236}">
                <a16:creationId xmlns:a16="http://schemas.microsoft.com/office/drawing/2014/main" id="{584A14FE-0B04-F202-41C2-8E0990FA11CA}"/>
              </a:ext>
            </a:extLst>
          </p:cNvPr>
          <p:cNvSpPr txBox="1">
            <a:spLocks/>
          </p:cNvSpPr>
          <p:nvPr/>
        </p:nvSpPr>
        <p:spPr>
          <a:xfrm>
            <a:off x="395477" y="437061"/>
            <a:ext cx="3652373" cy="496128"/>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12">
              <a:lnSpc>
                <a:spcPct val="80000"/>
              </a:lnSpc>
              <a:spcBef>
                <a:spcPts val="0"/>
              </a:spcBef>
              <a:buSzPct val="100000"/>
              <a:defRPr/>
            </a:pPr>
            <a:r>
              <a:rPr lang="en-US" sz="3600" dirty="0">
                <a:solidFill>
                  <a:schemeClr val="tx1"/>
                </a:solidFill>
                <a:latin typeface="Red Hat Display" panose="02010503040201060303" pitchFamily="2" charset="77"/>
              </a:rPr>
              <a:t>Virtually </a:t>
            </a:r>
          </a:p>
          <a:p>
            <a:pPr defTabSz="765112">
              <a:lnSpc>
                <a:spcPct val="80000"/>
              </a:lnSpc>
              <a:spcBef>
                <a:spcPts val="0"/>
              </a:spcBef>
              <a:buSzPct val="100000"/>
              <a:defRPr/>
            </a:pPr>
            <a:r>
              <a:rPr lang="en-US" sz="3600" b="0" dirty="0">
                <a:solidFill>
                  <a:schemeClr val="tx1"/>
                </a:solidFill>
                <a:latin typeface="Red Hat Display" panose="02010503040201060303" pitchFamily="2" charset="77"/>
              </a:rPr>
              <a:t>&amp; in person</a:t>
            </a:r>
          </a:p>
        </p:txBody>
      </p:sp>
      <p:grpSp>
        <p:nvGrpSpPr>
          <p:cNvPr id="5" name="Group 4">
            <a:extLst>
              <a:ext uri="{FF2B5EF4-FFF2-40B4-BE49-F238E27FC236}">
                <a16:creationId xmlns:a16="http://schemas.microsoft.com/office/drawing/2014/main" id="{6A84CACD-1477-F183-325E-32AFB5CCB9C1}"/>
              </a:ext>
            </a:extLst>
          </p:cNvPr>
          <p:cNvGrpSpPr/>
          <p:nvPr/>
        </p:nvGrpSpPr>
        <p:grpSpPr>
          <a:xfrm>
            <a:off x="950079" y="1664325"/>
            <a:ext cx="5796889" cy="3087412"/>
            <a:chOff x="523592" y="1737379"/>
            <a:chExt cx="5583600" cy="3087412"/>
          </a:xfrm>
        </p:grpSpPr>
        <p:grpSp>
          <p:nvGrpSpPr>
            <p:cNvPr id="6" name="Group 5">
              <a:extLst>
                <a:ext uri="{FF2B5EF4-FFF2-40B4-BE49-F238E27FC236}">
                  <a16:creationId xmlns:a16="http://schemas.microsoft.com/office/drawing/2014/main" id="{826F2C51-B5A3-8D5D-2220-D5CEFFAAC114}"/>
                </a:ext>
              </a:extLst>
            </p:cNvPr>
            <p:cNvGrpSpPr/>
            <p:nvPr/>
          </p:nvGrpSpPr>
          <p:grpSpPr>
            <a:xfrm>
              <a:off x="529930" y="1737379"/>
              <a:ext cx="2678192" cy="1444486"/>
              <a:chOff x="529931" y="2173473"/>
              <a:chExt cx="1286813" cy="1047189"/>
            </a:xfrm>
          </p:grpSpPr>
          <p:sp>
            <p:nvSpPr>
              <p:cNvPr id="22" name="Rectangle: Single Corner Rounded 21">
                <a:extLst>
                  <a:ext uri="{FF2B5EF4-FFF2-40B4-BE49-F238E27FC236}">
                    <a16:creationId xmlns:a16="http://schemas.microsoft.com/office/drawing/2014/main" id="{A7EECB64-0604-2F46-7156-0A14FB1C193E}"/>
                  </a:ext>
                </a:extLst>
              </p:cNvPr>
              <p:cNvSpPr/>
              <p:nvPr/>
            </p:nvSpPr>
            <p:spPr>
              <a:xfrm rot="10800000" flipH="1">
                <a:off x="529932" y="2173473"/>
                <a:ext cx="1286812" cy="1047189"/>
              </a:xfrm>
              <a:prstGeom prst="round1Rect">
                <a:avLst>
                  <a:gd name="adj" fmla="val 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23" name="Rectangle 22">
                <a:extLst>
                  <a:ext uri="{FF2B5EF4-FFF2-40B4-BE49-F238E27FC236}">
                    <a16:creationId xmlns:a16="http://schemas.microsoft.com/office/drawing/2014/main" id="{DB878194-3FBB-F282-8B88-DA4061E6FDB8}"/>
                  </a:ext>
                </a:extLst>
              </p:cNvPr>
              <p:cNvSpPr/>
              <p:nvPr/>
            </p:nvSpPr>
            <p:spPr>
              <a:xfrm>
                <a:off x="529931" y="2173474"/>
                <a:ext cx="1286812" cy="59531"/>
              </a:xfrm>
              <a:prstGeom prst="rect">
                <a:avLst/>
              </a:prstGeom>
              <a:solidFill>
                <a:srgbClr val="A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grpSp>
        <p:sp>
          <p:nvSpPr>
            <p:cNvPr id="7" name="TextBox 6">
              <a:extLst>
                <a:ext uri="{FF2B5EF4-FFF2-40B4-BE49-F238E27FC236}">
                  <a16:creationId xmlns:a16="http://schemas.microsoft.com/office/drawing/2014/main" id="{65A12DE4-9C7E-17C3-4E53-1FF85EC2BABC}"/>
                </a:ext>
              </a:extLst>
            </p:cNvPr>
            <p:cNvSpPr txBox="1"/>
            <p:nvPr/>
          </p:nvSpPr>
          <p:spPr>
            <a:xfrm>
              <a:off x="523592" y="2316015"/>
              <a:ext cx="2678190" cy="369332"/>
            </a:xfrm>
            <a:prstGeom prst="rect">
              <a:avLst/>
            </a:prstGeom>
            <a:noFill/>
          </p:spPr>
          <p:txBody>
            <a:bodyPr wrap="square">
              <a:spAutoFit/>
            </a:bodyPr>
            <a:lstStyle/>
            <a:p>
              <a:pPr algn="ctr"/>
              <a:r>
                <a:rPr lang="en-US" b="1" dirty="0">
                  <a:solidFill>
                    <a:srgbClr val="3EB3E6"/>
                  </a:solidFill>
                  <a:latin typeface="Red Hat Display" panose="020B0604020202020204" charset="0"/>
                </a:rPr>
                <a:t>Communication</a:t>
              </a:r>
            </a:p>
          </p:txBody>
        </p:sp>
        <p:grpSp>
          <p:nvGrpSpPr>
            <p:cNvPr id="8" name="Group 7">
              <a:extLst>
                <a:ext uri="{FF2B5EF4-FFF2-40B4-BE49-F238E27FC236}">
                  <a16:creationId xmlns:a16="http://schemas.microsoft.com/office/drawing/2014/main" id="{6AA3F030-606A-E15E-B0A0-AD29ACBB5AD1}"/>
                </a:ext>
              </a:extLst>
            </p:cNvPr>
            <p:cNvGrpSpPr/>
            <p:nvPr/>
          </p:nvGrpSpPr>
          <p:grpSpPr>
            <a:xfrm>
              <a:off x="3429000" y="1737379"/>
              <a:ext cx="2678192" cy="1444486"/>
              <a:chOff x="1987256" y="2173473"/>
              <a:chExt cx="1286813" cy="1047189"/>
            </a:xfrm>
          </p:grpSpPr>
          <p:sp>
            <p:nvSpPr>
              <p:cNvPr id="20" name="Rectangle: Single Corner Rounded 19">
                <a:extLst>
                  <a:ext uri="{FF2B5EF4-FFF2-40B4-BE49-F238E27FC236}">
                    <a16:creationId xmlns:a16="http://schemas.microsoft.com/office/drawing/2014/main" id="{99F78700-99C8-921C-E56B-AFF36CE6AC79}"/>
                  </a:ext>
                </a:extLst>
              </p:cNvPr>
              <p:cNvSpPr/>
              <p:nvPr/>
            </p:nvSpPr>
            <p:spPr>
              <a:xfrm rot="10800000" flipH="1">
                <a:off x="1987257" y="2173473"/>
                <a:ext cx="1286812" cy="1047189"/>
              </a:xfrm>
              <a:prstGeom prst="round1Rect">
                <a:avLst>
                  <a:gd name="adj" fmla="val 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21" name="Rectangle 20">
                <a:extLst>
                  <a:ext uri="{FF2B5EF4-FFF2-40B4-BE49-F238E27FC236}">
                    <a16:creationId xmlns:a16="http://schemas.microsoft.com/office/drawing/2014/main" id="{62ADE86C-3F36-314A-2390-7560393B5832}"/>
                  </a:ext>
                </a:extLst>
              </p:cNvPr>
              <p:cNvSpPr/>
              <p:nvPr/>
            </p:nvSpPr>
            <p:spPr>
              <a:xfrm>
                <a:off x="1987256" y="2173474"/>
                <a:ext cx="1286812" cy="595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grpSp>
        <p:sp>
          <p:nvSpPr>
            <p:cNvPr id="11" name="TextBox 10">
              <a:extLst>
                <a:ext uri="{FF2B5EF4-FFF2-40B4-BE49-F238E27FC236}">
                  <a16:creationId xmlns:a16="http://schemas.microsoft.com/office/drawing/2014/main" id="{F4932FB0-86C7-0EA0-186D-181D48015969}"/>
                </a:ext>
              </a:extLst>
            </p:cNvPr>
            <p:cNvSpPr txBox="1"/>
            <p:nvPr/>
          </p:nvSpPr>
          <p:spPr>
            <a:xfrm>
              <a:off x="3422662" y="2313892"/>
              <a:ext cx="2678190" cy="369332"/>
            </a:xfrm>
            <a:prstGeom prst="rect">
              <a:avLst/>
            </a:prstGeom>
            <a:noFill/>
          </p:spPr>
          <p:txBody>
            <a:bodyPr wrap="square">
              <a:spAutoFit/>
            </a:bodyPr>
            <a:lstStyle/>
            <a:p>
              <a:pPr algn="ctr"/>
              <a:r>
                <a:rPr lang="en-US" b="1" dirty="0">
                  <a:solidFill>
                    <a:srgbClr val="0A3079"/>
                  </a:solidFill>
                  <a:latin typeface="Red Hat Display" panose="020B0604020202020204" charset="0"/>
                </a:rPr>
                <a:t>Marketing</a:t>
              </a:r>
            </a:p>
          </p:txBody>
        </p:sp>
        <p:grpSp>
          <p:nvGrpSpPr>
            <p:cNvPr id="12" name="Group 11">
              <a:extLst>
                <a:ext uri="{FF2B5EF4-FFF2-40B4-BE49-F238E27FC236}">
                  <a16:creationId xmlns:a16="http://schemas.microsoft.com/office/drawing/2014/main" id="{7C408FF6-FB04-B23B-70EF-E4DEF6D3C746}"/>
                </a:ext>
              </a:extLst>
            </p:cNvPr>
            <p:cNvGrpSpPr/>
            <p:nvPr/>
          </p:nvGrpSpPr>
          <p:grpSpPr>
            <a:xfrm>
              <a:off x="529930" y="3380305"/>
              <a:ext cx="2678192" cy="1444486"/>
              <a:chOff x="529931" y="3349811"/>
              <a:chExt cx="1286813" cy="1047189"/>
            </a:xfrm>
          </p:grpSpPr>
          <p:sp>
            <p:nvSpPr>
              <p:cNvPr id="18" name="Rectangle: Single Corner Rounded 17">
                <a:extLst>
                  <a:ext uri="{FF2B5EF4-FFF2-40B4-BE49-F238E27FC236}">
                    <a16:creationId xmlns:a16="http://schemas.microsoft.com/office/drawing/2014/main" id="{CA9B2140-20C8-ED11-1047-5ACEB88276EB}"/>
                  </a:ext>
                </a:extLst>
              </p:cNvPr>
              <p:cNvSpPr/>
              <p:nvPr/>
            </p:nvSpPr>
            <p:spPr>
              <a:xfrm rot="10800000" flipH="1">
                <a:off x="529932" y="3349811"/>
                <a:ext cx="1286812" cy="1047189"/>
              </a:xfrm>
              <a:prstGeom prst="round1Rect">
                <a:avLst>
                  <a:gd name="adj" fmla="val 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19" name="Rectangle 18">
                <a:extLst>
                  <a:ext uri="{FF2B5EF4-FFF2-40B4-BE49-F238E27FC236}">
                    <a16:creationId xmlns:a16="http://schemas.microsoft.com/office/drawing/2014/main" id="{03474F1A-FDB1-51E4-2DDD-39912FE32C16}"/>
                  </a:ext>
                </a:extLst>
              </p:cNvPr>
              <p:cNvSpPr/>
              <p:nvPr/>
            </p:nvSpPr>
            <p:spPr>
              <a:xfrm>
                <a:off x="529931" y="3349811"/>
                <a:ext cx="1286812" cy="595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grpSp>
        <p:sp>
          <p:nvSpPr>
            <p:cNvPr id="13" name="TextBox 12">
              <a:extLst>
                <a:ext uri="{FF2B5EF4-FFF2-40B4-BE49-F238E27FC236}">
                  <a16:creationId xmlns:a16="http://schemas.microsoft.com/office/drawing/2014/main" id="{F42F1091-2766-493E-87E4-6C41149F458D}"/>
                </a:ext>
              </a:extLst>
            </p:cNvPr>
            <p:cNvSpPr txBox="1"/>
            <p:nvPr/>
          </p:nvSpPr>
          <p:spPr>
            <a:xfrm>
              <a:off x="523592" y="3765882"/>
              <a:ext cx="2684528" cy="646331"/>
            </a:xfrm>
            <a:prstGeom prst="rect">
              <a:avLst/>
            </a:prstGeom>
            <a:noFill/>
          </p:spPr>
          <p:txBody>
            <a:bodyPr wrap="square">
              <a:spAutoFit/>
            </a:bodyPr>
            <a:lstStyle/>
            <a:p>
              <a:pPr algn="ctr"/>
              <a:r>
                <a:rPr lang="en-US" b="1" dirty="0">
                  <a:solidFill>
                    <a:srgbClr val="DA1F33"/>
                  </a:solidFill>
                  <a:latin typeface="Red Hat Display" panose="020B0604020202020204" charset="0"/>
                </a:rPr>
                <a:t>Legal and </a:t>
              </a:r>
              <a:br>
                <a:rPr lang="en-US" b="1" dirty="0">
                  <a:solidFill>
                    <a:srgbClr val="DA1F33"/>
                  </a:solidFill>
                  <a:latin typeface="Red Hat Display" panose="020B0604020202020204" charset="0"/>
                </a:rPr>
              </a:br>
              <a:r>
                <a:rPr lang="en-US" b="1" dirty="0">
                  <a:solidFill>
                    <a:srgbClr val="DA1F33"/>
                  </a:solidFill>
                  <a:latin typeface="Red Hat Display" panose="020B0604020202020204" charset="0"/>
                </a:rPr>
                <a:t>Financial Steps</a:t>
              </a:r>
            </a:p>
          </p:txBody>
        </p:sp>
        <p:grpSp>
          <p:nvGrpSpPr>
            <p:cNvPr id="14" name="Group 13">
              <a:extLst>
                <a:ext uri="{FF2B5EF4-FFF2-40B4-BE49-F238E27FC236}">
                  <a16:creationId xmlns:a16="http://schemas.microsoft.com/office/drawing/2014/main" id="{C830F9E1-9963-C23A-65DB-C882458F448A}"/>
                </a:ext>
              </a:extLst>
            </p:cNvPr>
            <p:cNvGrpSpPr/>
            <p:nvPr/>
          </p:nvGrpSpPr>
          <p:grpSpPr>
            <a:xfrm>
              <a:off x="3429000" y="3380305"/>
              <a:ext cx="2678192" cy="1444486"/>
              <a:chOff x="1987256" y="3349811"/>
              <a:chExt cx="1286813" cy="1047189"/>
            </a:xfrm>
          </p:grpSpPr>
          <p:sp>
            <p:nvSpPr>
              <p:cNvPr id="16" name="Rectangle: Single Corner Rounded 15">
                <a:extLst>
                  <a:ext uri="{FF2B5EF4-FFF2-40B4-BE49-F238E27FC236}">
                    <a16:creationId xmlns:a16="http://schemas.microsoft.com/office/drawing/2014/main" id="{4271624F-D157-ED89-2936-EFBD89DCCC1F}"/>
                  </a:ext>
                </a:extLst>
              </p:cNvPr>
              <p:cNvSpPr/>
              <p:nvPr/>
            </p:nvSpPr>
            <p:spPr>
              <a:xfrm rot="10800000" flipH="1">
                <a:off x="1987257" y="3349811"/>
                <a:ext cx="1286812" cy="1047189"/>
              </a:xfrm>
              <a:prstGeom prst="round1Rect">
                <a:avLst>
                  <a:gd name="adj" fmla="val 0"/>
                </a:avLst>
              </a:prstGeom>
              <a:solidFill>
                <a:schemeClr val="bg1"/>
              </a:solidFill>
              <a:ln w="19050">
                <a:solidFill>
                  <a:srgbClr val="E9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sp>
            <p:nvSpPr>
              <p:cNvPr id="17" name="Rectangle 16">
                <a:extLst>
                  <a:ext uri="{FF2B5EF4-FFF2-40B4-BE49-F238E27FC236}">
                    <a16:creationId xmlns:a16="http://schemas.microsoft.com/office/drawing/2014/main" id="{8AACDB8A-676E-4CF6-75EE-8AF2778CD46B}"/>
                  </a:ext>
                </a:extLst>
              </p:cNvPr>
              <p:cNvSpPr/>
              <p:nvPr/>
            </p:nvSpPr>
            <p:spPr>
              <a:xfrm>
                <a:off x="1987256" y="3349811"/>
                <a:ext cx="1286812" cy="595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ed Hat Display" panose="02010503040201060303" pitchFamily="2" charset="0"/>
                </a:endParaRPr>
              </a:p>
            </p:txBody>
          </p:sp>
        </p:grpSp>
        <p:sp>
          <p:nvSpPr>
            <p:cNvPr id="15" name="TextBox 14">
              <a:extLst>
                <a:ext uri="{FF2B5EF4-FFF2-40B4-BE49-F238E27FC236}">
                  <a16:creationId xmlns:a16="http://schemas.microsoft.com/office/drawing/2014/main" id="{DDF85DCE-1318-7834-5D87-8A3FBF76D5F1}"/>
                </a:ext>
              </a:extLst>
            </p:cNvPr>
            <p:cNvSpPr txBox="1"/>
            <p:nvPr/>
          </p:nvSpPr>
          <p:spPr>
            <a:xfrm>
              <a:off x="3422662" y="3804210"/>
              <a:ext cx="2678190" cy="646331"/>
            </a:xfrm>
            <a:prstGeom prst="rect">
              <a:avLst/>
            </a:prstGeom>
            <a:noFill/>
          </p:spPr>
          <p:txBody>
            <a:bodyPr wrap="square">
              <a:spAutoFit/>
            </a:bodyPr>
            <a:lstStyle/>
            <a:p>
              <a:pPr algn="ctr"/>
              <a:r>
                <a:rPr lang="en-US" b="1" dirty="0">
                  <a:solidFill>
                    <a:srgbClr val="F78E20"/>
                  </a:solidFill>
                  <a:latin typeface="Red Hat Display" panose="020B0604020202020204" charset="0"/>
                </a:rPr>
                <a:t>Finalizing the Transaction</a:t>
              </a:r>
            </a:p>
          </p:txBody>
        </p:sp>
      </p:grpSp>
      <p:pic>
        <p:nvPicPr>
          <p:cNvPr id="25" name="Graphic 24">
            <a:extLst>
              <a:ext uri="{FF2B5EF4-FFF2-40B4-BE49-F238E27FC236}">
                <a16:creationId xmlns:a16="http://schemas.microsoft.com/office/drawing/2014/main" id="{90E94AB6-4349-28AB-1F24-5CC440527A3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flipH="1">
            <a:off x="-14151" y="5374080"/>
            <a:ext cx="956659" cy="956659"/>
          </a:xfrm>
          <a:prstGeom prst="rect">
            <a:avLst/>
          </a:prstGeom>
        </p:spPr>
      </p:pic>
    </p:spTree>
    <p:extLst>
      <p:ext uri="{BB962C8B-B14F-4D97-AF65-F5344CB8AC3E}">
        <p14:creationId xmlns:p14="http://schemas.microsoft.com/office/powerpoint/2010/main" val="280392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A9E996D3-C9D6-DE2D-86A3-0EC1EAFDC794}"/>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flipH="1">
            <a:off x="-2" y="-1"/>
            <a:ext cx="4127502" cy="4127502"/>
          </a:xfrm>
          <a:prstGeom prst="rect">
            <a:avLst/>
          </a:prstGeom>
        </p:spPr>
      </p:pic>
      <p:pic>
        <p:nvPicPr>
          <p:cNvPr id="19" name="Graphic 18">
            <a:extLst>
              <a:ext uri="{FF2B5EF4-FFF2-40B4-BE49-F238E27FC236}">
                <a16:creationId xmlns:a16="http://schemas.microsoft.com/office/drawing/2014/main" id="{17C76EF1-43BA-B5CB-1F9E-E93B9FDF4DD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flipH="1">
            <a:off x="0" y="1873026"/>
            <a:ext cx="2292178" cy="2292178"/>
          </a:xfrm>
          <a:prstGeom prst="rect">
            <a:avLst/>
          </a:prstGeom>
        </p:spPr>
      </p:pic>
      <p:pic>
        <p:nvPicPr>
          <p:cNvPr id="10" name="Graphic 9">
            <a:extLst>
              <a:ext uri="{FF2B5EF4-FFF2-40B4-BE49-F238E27FC236}">
                <a16:creationId xmlns:a16="http://schemas.microsoft.com/office/drawing/2014/main" id="{3EAEB2FD-17F6-4466-AF07-8C40686241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6075" y="0"/>
            <a:ext cx="1076325" cy="107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Текст 7">
            <a:extLst>
              <a:ext uri="{FF2B5EF4-FFF2-40B4-BE49-F238E27FC236}">
                <a16:creationId xmlns:a16="http://schemas.microsoft.com/office/drawing/2014/main" id="{27D99CE0-0F9B-4E56-CA6E-FF5C9A042D21}"/>
              </a:ext>
            </a:extLst>
          </p:cNvPr>
          <p:cNvSpPr txBox="1">
            <a:spLocks/>
          </p:cNvSpPr>
          <p:nvPr/>
        </p:nvSpPr>
        <p:spPr>
          <a:xfrm>
            <a:off x="119404" y="365407"/>
            <a:ext cx="4345547" cy="91423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12">
              <a:lnSpc>
                <a:spcPct val="80000"/>
              </a:lnSpc>
              <a:spcBef>
                <a:spcPts val="0"/>
              </a:spcBef>
              <a:buSzPct val="100000"/>
              <a:defRPr/>
            </a:pPr>
            <a:r>
              <a:rPr lang="en-US" sz="3600" dirty="0">
                <a:solidFill>
                  <a:schemeClr val="bg1"/>
                </a:solidFill>
                <a:latin typeface="Red Hat Display" panose="02010503040201060303" pitchFamily="2" charset="77"/>
              </a:rPr>
              <a:t>Marketing</a:t>
            </a:r>
          </a:p>
          <a:p>
            <a:pPr defTabSz="765112">
              <a:lnSpc>
                <a:spcPct val="80000"/>
              </a:lnSpc>
              <a:spcBef>
                <a:spcPts val="0"/>
              </a:spcBef>
              <a:buSzPct val="100000"/>
              <a:defRPr/>
            </a:pPr>
            <a:r>
              <a:rPr lang="en-US" sz="3600" b="0" dirty="0">
                <a:solidFill>
                  <a:schemeClr val="bg1"/>
                </a:solidFill>
                <a:latin typeface="Red Hat Display" panose="02010503040201060303" pitchFamily="2" charset="77"/>
              </a:rPr>
              <a:t>Plan</a:t>
            </a:r>
          </a:p>
        </p:txBody>
      </p:sp>
      <p:pic>
        <p:nvPicPr>
          <p:cNvPr id="21" name="Picture 20" descr="A person sitting at a table with a computer and smiling at the camera  Description automatically generated">
            <a:extLst>
              <a:ext uri="{FF2B5EF4-FFF2-40B4-BE49-F238E27FC236}">
                <a16:creationId xmlns:a16="http://schemas.microsoft.com/office/drawing/2014/main" id="{5CEFC6E4-91EC-4F1D-A654-3A616C1AD68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34010" t="8411" r="11834" b="199"/>
          <a:stretch/>
        </p:blipFill>
        <p:spPr>
          <a:xfrm>
            <a:off x="512062" y="1873025"/>
            <a:ext cx="6748276" cy="7591992"/>
          </a:xfrm>
          <a:prstGeom prst="round1Rect">
            <a:avLst>
              <a:gd name="adj" fmla="val 0"/>
            </a:avLst>
          </a:prstGeom>
        </p:spPr>
      </p:pic>
      <p:pic>
        <p:nvPicPr>
          <p:cNvPr id="17" name="Graphic 16">
            <a:extLst>
              <a:ext uri="{FF2B5EF4-FFF2-40B4-BE49-F238E27FC236}">
                <a16:creationId xmlns:a16="http://schemas.microsoft.com/office/drawing/2014/main" id="{1654FCE7-51D4-905C-FD45-02807356853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flipH="1">
            <a:off x="5480222" y="7766222"/>
            <a:ext cx="2292178" cy="2292178"/>
          </a:xfrm>
          <a:prstGeom prst="rect">
            <a:avLst/>
          </a:prstGeom>
        </p:spPr>
      </p:pic>
    </p:spTree>
    <p:extLst>
      <p:ext uri="{BB962C8B-B14F-4D97-AF65-F5344CB8AC3E}">
        <p14:creationId xmlns:p14="http://schemas.microsoft.com/office/powerpoint/2010/main" val="2171101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Graphic 8">
            <a:extLst>
              <a:ext uri="{FF2B5EF4-FFF2-40B4-BE49-F238E27FC236}">
                <a16:creationId xmlns:a16="http://schemas.microsoft.com/office/drawing/2014/main" id="{12F7CEF7-93EF-4A56-8579-CE544EE95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338" y="4357"/>
            <a:ext cx="1516062"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31">
            <a:extLst>
              <a:ext uri="{FF2B5EF4-FFF2-40B4-BE49-F238E27FC236}">
                <a16:creationId xmlns:a16="http://schemas.microsoft.com/office/drawing/2014/main" id="{853AA4EE-7E81-4D90-B5F3-47BD4457707C}"/>
              </a:ext>
            </a:extLst>
          </p:cNvPr>
          <p:cNvGrpSpPr/>
          <p:nvPr/>
        </p:nvGrpSpPr>
        <p:grpSpPr>
          <a:xfrm>
            <a:off x="0" y="8506493"/>
            <a:ext cx="1542520" cy="1542520"/>
            <a:chOff x="0" y="5315481"/>
            <a:chExt cx="1542520" cy="1542520"/>
          </a:xfrm>
          <a:solidFill>
            <a:srgbClr val="000000"/>
          </a:solidFill>
        </p:grpSpPr>
        <p:pic>
          <p:nvPicPr>
            <p:cNvPr id="33" name="Graphic 6">
              <a:extLst>
                <a:ext uri="{FF2B5EF4-FFF2-40B4-BE49-F238E27FC236}">
                  <a16:creationId xmlns:a16="http://schemas.microsoft.com/office/drawing/2014/main" id="{EE25AD2B-071F-45F3-ACF6-7B5100EB0946}"/>
                </a:ext>
              </a:extLst>
            </p:cNvPr>
            <p:cNvPicPr>
              <a:picLocks noChangeAspect="1"/>
            </p:cNvPicPr>
            <p:nvPr/>
          </p:nvPicPr>
          <p:blipFill>
            <a:blip r:embed="rId4" cstate="print"/>
            <a:stretch>
              <a:fillRect/>
            </a:stretch>
          </p:blipFill>
          <p:spPr>
            <a:xfrm rot="10800000" flipH="1">
              <a:off x="0" y="5315481"/>
              <a:ext cx="1542520" cy="1542520"/>
            </a:xfrm>
            <a:prstGeom prst="rect">
              <a:avLst/>
            </a:prstGeom>
          </p:spPr>
        </p:pic>
        <p:pic>
          <p:nvPicPr>
            <p:cNvPr id="38" name="Graphic 7">
              <a:extLst>
                <a:ext uri="{FF2B5EF4-FFF2-40B4-BE49-F238E27FC236}">
                  <a16:creationId xmlns:a16="http://schemas.microsoft.com/office/drawing/2014/main" id="{AA8464D0-831B-4584-B430-8CECC99BD623}"/>
                </a:ext>
              </a:extLst>
            </p:cNvPr>
            <p:cNvPicPr>
              <a:picLocks noChangeAspect="1"/>
            </p:cNvPicPr>
            <p:nvPr/>
          </p:nvPicPr>
          <p:blipFill>
            <a:blip r:embed="rId4" cstate="print"/>
            <a:stretch>
              <a:fillRect/>
            </a:stretch>
          </p:blipFill>
          <p:spPr>
            <a:xfrm rot="10800000" flipH="1">
              <a:off x="882" y="5888491"/>
              <a:ext cx="969509" cy="969509"/>
            </a:xfrm>
            <a:prstGeom prst="rect">
              <a:avLst/>
            </a:prstGeom>
          </p:spPr>
        </p:pic>
      </p:grpSp>
      <p:grpSp>
        <p:nvGrpSpPr>
          <p:cNvPr id="47" name="Group 46">
            <a:extLst>
              <a:ext uri="{FF2B5EF4-FFF2-40B4-BE49-F238E27FC236}">
                <a16:creationId xmlns:a16="http://schemas.microsoft.com/office/drawing/2014/main" id="{FF9CC12F-86A7-3C22-3AC0-B270A1053C1C}"/>
              </a:ext>
            </a:extLst>
          </p:cNvPr>
          <p:cNvGrpSpPr/>
          <p:nvPr/>
        </p:nvGrpSpPr>
        <p:grpSpPr>
          <a:xfrm rot="5400000">
            <a:off x="-573496" y="1514915"/>
            <a:ext cx="8815781" cy="6863637"/>
            <a:chOff x="0" y="2643189"/>
            <a:chExt cx="6858000" cy="3857625"/>
          </a:xfrm>
        </p:grpSpPr>
        <p:sp>
          <p:nvSpPr>
            <p:cNvPr id="48" name="Rectangle 47">
              <a:extLst>
                <a:ext uri="{FF2B5EF4-FFF2-40B4-BE49-F238E27FC236}">
                  <a16:creationId xmlns:a16="http://schemas.microsoft.com/office/drawing/2014/main" id="{F091FAC3-F3CB-C0F3-3E71-8EDD37DEE4C8}"/>
                </a:ext>
              </a:extLst>
            </p:cNvPr>
            <p:cNvSpPr/>
            <p:nvPr/>
          </p:nvSpPr>
          <p:spPr>
            <a:xfrm>
              <a:off x="0" y="2643189"/>
              <a:ext cx="1373174" cy="3857625"/>
            </a:xfrm>
            <a:prstGeom prst="rect">
              <a:avLst/>
            </a:prstGeom>
            <a:solidFill>
              <a:srgbClr val="A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sz="1013" dirty="0">
                <a:solidFill>
                  <a:schemeClr val="tx1"/>
                </a:solidFill>
                <a:latin typeface="Red Hat Display" panose="02010503040201060303" pitchFamily="2" charset="0"/>
              </a:endParaRPr>
            </a:p>
          </p:txBody>
        </p:sp>
        <p:sp>
          <p:nvSpPr>
            <p:cNvPr id="50" name="Rectangle 49">
              <a:extLst>
                <a:ext uri="{FF2B5EF4-FFF2-40B4-BE49-F238E27FC236}">
                  <a16:creationId xmlns:a16="http://schemas.microsoft.com/office/drawing/2014/main" id="{CD7F73CE-B3CE-10DC-9F91-508FEDBA0D2E}"/>
                </a:ext>
              </a:extLst>
            </p:cNvPr>
            <p:cNvSpPr/>
            <p:nvPr/>
          </p:nvSpPr>
          <p:spPr>
            <a:xfrm>
              <a:off x="1370140" y="2643189"/>
              <a:ext cx="1373174" cy="38576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sz="1013" dirty="0">
                <a:solidFill>
                  <a:schemeClr val="tx1"/>
                </a:solidFill>
                <a:latin typeface="Red Hat Display" panose="02010503040201060303" pitchFamily="2" charset="0"/>
              </a:endParaRPr>
            </a:p>
          </p:txBody>
        </p:sp>
        <p:sp>
          <p:nvSpPr>
            <p:cNvPr id="51" name="Rectangle 50">
              <a:extLst>
                <a:ext uri="{FF2B5EF4-FFF2-40B4-BE49-F238E27FC236}">
                  <a16:creationId xmlns:a16="http://schemas.microsoft.com/office/drawing/2014/main" id="{A94C83B8-AF50-3014-CDC7-B3537014D8B8}"/>
                </a:ext>
              </a:extLst>
            </p:cNvPr>
            <p:cNvSpPr/>
            <p:nvPr/>
          </p:nvSpPr>
          <p:spPr>
            <a:xfrm>
              <a:off x="2743314" y="2643189"/>
              <a:ext cx="1373174" cy="38576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sz="1013" dirty="0">
                <a:solidFill>
                  <a:schemeClr val="tx1"/>
                </a:solidFill>
                <a:latin typeface="Red Hat Display" panose="02010503040201060303" pitchFamily="2" charset="0"/>
              </a:endParaRPr>
            </a:p>
          </p:txBody>
        </p:sp>
        <p:sp>
          <p:nvSpPr>
            <p:cNvPr id="52" name="Rectangle 51">
              <a:extLst>
                <a:ext uri="{FF2B5EF4-FFF2-40B4-BE49-F238E27FC236}">
                  <a16:creationId xmlns:a16="http://schemas.microsoft.com/office/drawing/2014/main" id="{3A434F4A-64D5-0498-DCB8-5462544D2EA5}"/>
                </a:ext>
              </a:extLst>
            </p:cNvPr>
            <p:cNvSpPr/>
            <p:nvPr/>
          </p:nvSpPr>
          <p:spPr>
            <a:xfrm>
              <a:off x="4114070" y="2643189"/>
              <a:ext cx="1373174" cy="38576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sz="1013" dirty="0">
                <a:solidFill>
                  <a:schemeClr val="tx1"/>
                </a:solidFill>
                <a:latin typeface="Red Hat Display" panose="02010503040201060303" pitchFamily="2" charset="0"/>
              </a:endParaRPr>
            </a:p>
          </p:txBody>
        </p:sp>
        <p:sp>
          <p:nvSpPr>
            <p:cNvPr id="53" name="Rectangle 52">
              <a:extLst>
                <a:ext uri="{FF2B5EF4-FFF2-40B4-BE49-F238E27FC236}">
                  <a16:creationId xmlns:a16="http://schemas.microsoft.com/office/drawing/2014/main" id="{6FFEF5E4-CBFC-2B1B-40BD-ABFCD4B79D55}"/>
                </a:ext>
              </a:extLst>
            </p:cNvPr>
            <p:cNvSpPr/>
            <p:nvPr/>
          </p:nvSpPr>
          <p:spPr>
            <a:xfrm>
              <a:off x="5484826" y="2643189"/>
              <a:ext cx="1373174" cy="3857625"/>
            </a:xfrm>
            <a:prstGeom prst="rect">
              <a:avLst/>
            </a:prstGeom>
            <a:solidFill>
              <a:srgbClr val="8389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sz="1013" dirty="0">
                <a:solidFill>
                  <a:schemeClr val="tx1"/>
                </a:solidFill>
                <a:latin typeface="Red Hat Display" panose="02010503040201060303" pitchFamily="2" charset="0"/>
              </a:endParaRPr>
            </a:p>
          </p:txBody>
        </p:sp>
      </p:grpSp>
      <p:pic>
        <p:nvPicPr>
          <p:cNvPr id="55" name="Graphic 54">
            <a:extLst>
              <a:ext uri="{FF2B5EF4-FFF2-40B4-BE49-F238E27FC236}">
                <a16:creationId xmlns:a16="http://schemas.microsoft.com/office/drawing/2014/main" id="{38716126-C3AC-1F31-7896-3F661C737A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0090" y="986196"/>
            <a:ext cx="1019215" cy="865784"/>
          </a:xfrm>
          <a:prstGeom prst="rect">
            <a:avLst/>
          </a:prstGeom>
        </p:spPr>
      </p:pic>
      <p:sp>
        <p:nvSpPr>
          <p:cNvPr id="56" name="Rectangle 55">
            <a:extLst>
              <a:ext uri="{FF2B5EF4-FFF2-40B4-BE49-F238E27FC236}">
                <a16:creationId xmlns:a16="http://schemas.microsoft.com/office/drawing/2014/main" id="{88A8942A-1AE3-4C79-0439-4A9A0E0F590C}"/>
              </a:ext>
            </a:extLst>
          </p:cNvPr>
          <p:cNvSpPr/>
          <p:nvPr/>
        </p:nvSpPr>
        <p:spPr>
          <a:xfrm>
            <a:off x="1884353" y="1138743"/>
            <a:ext cx="1712271" cy="493790"/>
          </a:xfrm>
          <a:prstGeom prst="rect">
            <a:avLst/>
          </a:prstGeom>
        </p:spPr>
        <p:txBody>
          <a:bodyPr wrap="square">
            <a:spAutoFit/>
          </a:bodyPr>
          <a:lstStyle/>
          <a:p>
            <a:pPr defTabSz="514267">
              <a:lnSpc>
                <a:spcPct val="80000"/>
              </a:lnSpc>
              <a:defRPr/>
            </a:pPr>
            <a:r>
              <a:rPr lang="en-US" sz="1600" b="1" dirty="0">
                <a:solidFill>
                  <a:schemeClr val="bg1"/>
                </a:solidFill>
                <a:latin typeface="Red Hat Display" panose="02010503040201060303" pitchFamily="2" charset="0"/>
              </a:rPr>
              <a:t>Get your home</a:t>
            </a:r>
          </a:p>
          <a:p>
            <a:pPr defTabSz="514267">
              <a:lnSpc>
                <a:spcPct val="80000"/>
              </a:lnSpc>
              <a:defRPr/>
            </a:pPr>
            <a:r>
              <a:rPr lang="en-US" sz="1600" b="1" dirty="0">
                <a:solidFill>
                  <a:schemeClr val="bg1"/>
                </a:solidFill>
                <a:latin typeface="Red Hat Display" panose="02010503040201060303" pitchFamily="2" charset="0"/>
              </a:rPr>
              <a:t>market ready</a:t>
            </a:r>
          </a:p>
        </p:txBody>
      </p:sp>
      <p:cxnSp>
        <p:nvCxnSpPr>
          <p:cNvPr id="57" name="Straight Connector 56">
            <a:extLst>
              <a:ext uri="{FF2B5EF4-FFF2-40B4-BE49-F238E27FC236}">
                <a16:creationId xmlns:a16="http://schemas.microsoft.com/office/drawing/2014/main" id="{63327694-41E2-4ACE-1BD5-D2689016D45D}"/>
              </a:ext>
            </a:extLst>
          </p:cNvPr>
          <p:cNvCxnSpPr>
            <a:cxnSpLocks/>
          </p:cNvCxnSpPr>
          <p:nvPr/>
        </p:nvCxnSpPr>
        <p:spPr>
          <a:xfrm>
            <a:off x="3596624" y="859631"/>
            <a:ext cx="0" cy="12880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3B0B304A-54BE-6B3A-7BD4-CCB422F20C0C}"/>
              </a:ext>
            </a:extLst>
          </p:cNvPr>
          <p:cNvSpPr/>
          <p:nvPr/>
        </p:nvSpPr>
        <p:spPr>
          <a:xfrm>
            <a:off x="3886200" y="903489"/>
            <a:ext cx="2583242" cy="1200329"/>
          </a:xfrm>
          <a:prstGeom prst="rect">
            <a:avLst/>
          </a:prstGeom>
          <a:ln>
            <a:noFill/>
          </a:ln>
        </p:spPr>
        <p:txBody>
          <a:bodyPr wrap="square">
            <a:spAutoFit/>
          </a:bodyPr>
          <a:lstStyle/>
          <a:p>
            <a:pPr defTabSz="514267">
              <a:defRPr/>
            </a:pPr>
            <a:r>
              <a:rPr lang="sv-SE" sz="1200" b="1" dirty="0">
                <a:solidFill>
                  <a:schemeClr val="bg1"/>
                </a:solidFill>
                <a:latin typeface="Red Hat Display" panose="02010503040201060303" pitchFamily="2" charset="0"/>
              </a:rPr>
              <a:t>Preparation</a:t>
            </a:r>
          </a:p>
          <a:p>
            <a:pPr defTabSz="514267">
              <a:defRPr/>
            </a:pPr>
            <a:r>
              <a:rPr lang="sv-SE" sz="1200" b="1" dirty="0">
                <a:solidFill>
                  <a:schemeClr val="bg1"/>
                </a:solidFill>
                <a:latin typeface="Red Hat Display" panose="02010503040201060303" pitchFamily="2" charset="0"/>
              </a:rPr>
              <a:t>Staging</a:t>
            </a:r>
          </a:p>
          <a:p>
            <a:pPr defTabSz="514267">
              <a:defRPr/>
            </a:pPr>
            <a:r>
              <a:rPr lang="sv-SE" sz="1200" b="1" dirty="0">
                <a:solidFill>
                  <a:schemeClr val="bg1"/>
                </a:solidFill>
                <a:latin typeface="Red Hat Display" panose="02010503040201060303" pitchFamily="2" charset="0"/>
              </a:rPr>
              <a:t>Photography</a:t>
            </a:r>
          </a:p>
          <a:p>
            <a:pPr defTabSz="514267">
              <a:defRPr/>
            </a:pPr>
            <a:r>
              <a:rPr lang="sv-SE" sz="1200" b="1" dirty="0">
                <a:solidFill>
                  <a:schemeClr val="bg1"/>
                </a:solidFill>
                <a:latin typeface="Red Hat Display" panose="02010503040201060303" pitchFamily="2" charset="0"/>
              </a:rPr>
              <a:t>Video</a:t>
            </a:r>
          </a:p>
          <a:p>
            <a:pPr defTabSz="514267">
              <a:defRPr/>
            </a:pPr>
            <a:r>
              <a:rPr lang="sv-SE" sz="1200" b="1" dirty="0">
                <a:solidFill>
                  <a:schemeClr val="bg1"/>
                </a:solidFill>
                <a:latin typeface="Red Hat Display" panose="02010503040201060303" pitchFamily="2" charset="0"/>
              </a:rPr>
              <a:t>Seller Incentives</a:t>
            </a:r>
          </a:p>
          <a:p>
            <a:pPr defTabSz="514267">
              <a:defRPr/>
            </a:pPr>
            <a:r>
              <a:rPr lang="sv-SE" sz="1200" b="1" dirty="0">
                <a:solidFill>
                  <a:schemeClr val="bg1"/>
                </a:solidFill>
                <a:latin typeface="Red Hat Display" panose="02010503040201060303" pitchFamily="2" charset="0"/>
              </a:rPr>
              <a:t>Yard sign</a:t>
            </a:r>
            <a:endParaRPr lang="en-US" sz="1200" b="1" dirty="0">
              <a:solidFill>
                <a:schemeClr val="bg1"/>
              </a:solidFill>
              <a:latin typeface="Red Hat Display" panose="02010503040201060303" pitchFamily="2" charset="0"/>
            </a:endParaRPr>
          </a:p>
        </p:txBody>
      </p:sp>
      <p:pic>
        <p:nvPicPr>
          <p:cNvPr id="59" name="Graphic 58">
            <a:extLst>
              <a:ext uri="{FF2B5EF4-FFF2-40B4-BE49-F238E27FC236}">
                <a16:creationId xmlns:a16="http://schemas.microsoft.com/office/drawing/2014/main" id="{E026C79D-8C59-5156-7012-62A0897147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5842" y="2588394"/>
            <a:ext cx="813463" cy="892651"/>
          </a:xfrm>
          <a:prstGeom prst="rect">
            <a:avLst/>
          </a:prstGeom>
        </p:spPr>
      </p:pic>
      <p:pic>
        <p:nvPicPr>
          <p:cNvPr id="60" name="Graphic 59">
            <a:extLst>
              <a:ext uri="{FF2B5EF4-FFF2-40B4-BE49-F238E27FC236}">
                <a16:creationId xmlns:a16="http://schemas.microsoft.com/office/drawing/2014/main" id="{AA9DF155-9F00-6C7A-6713-DB7839DE8C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9213" y="4463362"/>
            <a:ext cx="810092" cy="809162"/>
          </a:xfrm>
          <a:prstGeom prst="rect">
            <a:avLst/>
          </a:prstGeom>
        </p:spPr>
      </p:pic>
      <p:pic>
        <p:nvPicPr>
          <p:cNvPr id="61" name="Graphic 60">
            <a:extLst>
              <a:ext uri="{FF2B5EF4-FFF2-40B4-BE49-F238E27FC236}">
                <a16:creationId xmlns:a16="http://schemas.microsoft.com/office/drawing/2014/main" id="{003FD159-8553-305F-BA8B-2407AC4AD25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2109" y="6181970"/>
            <a:ext cx="727196" cy="798141"/>
          </a:xfrm>
          <a:prstGeom prst="rect">
            <a:avLst/>
          </a:prstGeom>
        </p:spPr>
      </p:pic>
      <p:pic>
        <p:nvPicPr>
          <p:cNvPr id="62" name="Graphic 61">
            <a:extLst>
              <a:ext uri="{FF2B5EF4-FFF2-40B4-BE49-F238E27FC236}">
                <a16:creationId xmlns:a16="http://schemas.microsoft.com/office/drawing/2014/main" id="{C0657154-998F-AEBE-D96A-0942A338EE9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5626" y="7944041"/>
            <a:ext cx="733893" cy="733893"/>
          </a:xfrm>
          <a:prstGeom prst="rect">
            <a:avLst/>
          </a:prstGeom>
        </p:spPr>
      </p:pic>
      <p:sp>
        <p:nvSpPr>
          <p:cNvPr id="63" name="Rectangle 62">
            <a:extLst>
              <a:ext uri="{FF2B5EF4-FFF2-40B4-BE49-F238E27FC236}">
                <a16:creationId xmlns:a16="http://schemas.microsoft.com/office/drawing/2014/main" id="{5FA2D3C2-BA87-4A58-1E2D-82F94715554D}"/>
              </a:ext>
            </a:extLst>
          </p:cNvPr>
          <p:cNvSpPr/>
          <p:nvPr/>
        </p:nvSpPr>
        <p:spPr>
          <a:xfrm>
            <a:off x="2008657" y="4636849"/>
            <a:ext cx="1463662" cy="493790"/>
          </a:xfrm>
          <a:prstGeom prst="rect">
            <a:avLst/>
          </a:prstGeom>
        </p:spPr>
        <p:txBody>
          <a:bodyPr wrap="square">
            <a:spAutoFit/>
          </a:bodyPr>
          <a:lstStyle/>
          <a:p>
            <a:pPr defTabSz="514267">
              <a:lnSpc>
                <a:spcPct val="80000"/>
              </a:lnSpc>
              <a:defRPr/>
            </a:pPr>
            <a:r>
              <a:rPr lang="en-US" sz="1600" b="1" dirty="0">
                <a:solidFill>
                  <a:schemeClr val="bg1"/>
                </a:solidFill>
                <a:latin typeface="Red Hat Display" panose="02010503040201060303" pitchFamily="2" charset="0"/>
              </a:rPr>
              <a:t>Marketing your home</a:t>
            </a:r>
          </a:p>
        </p:txBody>
      </p:sp>
      <p:sp>
        <p:nvSpPr>
          <p:cNvPr id="66" name="Rectangle 65">
            <a:extLst>
              <a:ext uri="{FF2B5EF4-FFF2-40B4-BE49-F238E27FC236}">
                <a16:creationId xmlns:a16="http://schemas.microsoft.com/office/drawing/2014/main" id="{B2893E0E-7D9F-F149-1E01-324BE5B268A6}"/>
              </a:ext>
            </a:extLst>
          </p:cNvPr>
          <p:cNvSpPr/>
          <p:nvPr/>
        </p:nvSpPr>
        <p:spPr>
          <a:xfrm>
            <a:off x="1884354" y="2874778"/>
            <a:ext cx="1712271" cy="493790"/>
          </a:xfrm>
          <a:prstGeom prst="rect">
            <a:avLst/>
          </a:prstGeom>
        </p:spPr>
        <p:txBody>
          <a:bodyPr wrap="square">
            <a:spAutoFit/>
          </a:bodyPr>
          <a:lstStyle/>
          <a:p>
            <a:pPr defTabSz="514267">
              <a:lnSpc>
                <a:spcPct val="80000"/>
              </a:lnSpc>
              <a:defRPr/>
            </a:pPr>
            <a:r>
              <a:rPr lang="en-US" sz="1600" b="1" dirty="0">
                <a:solidFill>
                  <a:schemeClr val="bg1"/>
                </a:solidFill>
                <a:latin typeface="Red Hat Display" panose="02010503040201060303" pitchFamily="2" charset="0"/>
              </a:rPr>
              <a:t>Leveraging relationships</a:t>
            </a:r>
          </a:p>
        </p:txBody>
      </p:sp>
      <p:cxnSp>
        <p:nvCxnSpPr>
          <p:cNvPr id="67" name="Straight Connector 66">
            <a:extLst>
              <a:ext uri="{FF2B5EF4-FFF2-40B4-BE49-F238E27FC236}">
                <a16:creationId xmlns:a16="http://schemas.microsoft.com/office/drawing/2014/main" id="{6ADF1AD1-0E1D-83C4-BBE9-054D872AE5AA}"/>
              </a:ext>
            </a:extLst>
          </p:cNvPr>
          <p:cNvCxnSpPr>
            <a:cxnSpLocks/>
          </p:cNvCxnSpPr>
          <p:nvPr/>
        </p:nvCxnSpPr>
        <p:spPr>
          <a:xfrm>
            <a:off x="3596624" y="2508214"/>
            <a:ext cx="0" cy="12880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6772E6E0-DA18-42E3-3998-49256F8ED31D}"/>
              </a:ext>
            </a:extLst>
          </p:cNvPr>
          <p:cNvSpPr/>
          <p:nvPr/>
        </p:nvSpPr>
        <p:spPr>
          <a:xfrm>
            <a:off x="3877084" y="2584150"/>
            <a:ext cx="3248571" cy="1200329"/>
          </a:xfrm>
          <a:prstGeom prst="rect">
            <a:avLst/>
          </a:prstGeom>
          <a:ln>
            <a:noFill/>
          </a:ln>
        </p:spPr>
        <p:txBody>
          <a:bodyPr wrap="square">
            <a:spAutoFit/>
          </a:bodyPr>
          <a:lstStyle/>
          <a:p>
            <a:pPr defTabSz="514267">
              <a:defRPr/>
            </a:pPr>
            <a:r>
              <a:rPr lang="en-US" sz="1200" b="1" dirty="0">
                <a:solidFill>
                  <a:schemeClr val="bg1"/>
                </a:solidFill>
                <a:latin typeface="Red Hat Display" panose="02010503040201060303" pitchFamily="2" charset="0"/>
              </a:rPr>
              <a:t>Schedule showings</a:t>
            </a:r>
          </a:p>
          <a:p>
            <a:pPr defTabSz="514267">
              <a:defRPr/>
            </a:pPr>
            <a:r>
              <a:rPr lang="en-US" sz="1200" b="1" dirty="0">
                <a:solidFill>
                  <a:schemeClr val="bg1"/>
                </a:solidFill>
                <a:latin typeface="Red Hat Display" panose="02010503040201060303" pitchFamily="2" charset="0"/>
              </a:rPr>
              <a:t>Circle Prospecting</a:t>
            </a:r>
          </a:p>
          <a:p>
            <a:pPr defTabSz="514267">
              <a:defRPr/>
            </a:pPr>
            <a:r>
              <a:rPr lang="en-US" sz="1200" b="1" dirty="0">
                <a:solidFill>
                  <a:schemeClr val="bg1"/>
                </a:solidFill>
                <a:latin typeface="Red Hat Display" panose="02010503040201060303" pitchFamily="2" charset="0"/>
              </a:rPr>
              <a:t>Consumer open house</a:t>
            </a:r>
          </a:p>
          <a:p>
            <a:pPr defTabSz="514267">
              <a:defRPr/>
            </a:pPr>
            <a:r>
              <a:rPr lang="en-US" sz="1200" b="1" dirty="0">
                <a:solidFill>
                  <a:schemeClr val="bg1"/>
                </a:solidFill>
                <a:latin typeface="Red Hat Display" panose="02010503040201060303" pitchFamily="2" charset="0"/>
              </a:rPr>
              <a:t>Broker open house</a:t>
            </a:r>
          </a:p>
          <a:p>
            <a:pPr defTabSz="514267">
              <a:defRPr/>
            </a:pPr>
            <a:r>
              <a:rPr lang="en-US" sz="1200" b="1" dirty="0">
                <a:solidFill>
                  <a:schemeClr val="bg1"/>
                </a:solidFill>
                <a:latin typeface="Red Hat Display" panose="02010503040201060303" pitchFamily="2" charset="0"/>
              </a:rPr>
              <a:t>Virtual open house</a:t>
            </a:r>
          </a:p>
          <a:p>
            <a:pPr defTabSz="514267">
              <a:defRPr/>
            </a:pPr>
            <a:r>
              <a:rPr lang="en-US" sz="1200" b="1" dirty="0">
                <a:solidFill>
                  <a:schemeClr val="bg1"/>
                </a:solidFill>
                <a:latin typeface="Red Hat Display" panose="02010503040201060303" pitchFamily="2" charset="0"/>
              </a:rPr>
              <a:t>ERA Global Referral Network</a:t>
            </a:r>
          </a:p>
        </p:txBody>
      </p:sp>
      <p:cxnSp>
        <p:nvCxnSpPr>
          <p:cNvPr id="70" name="Straight Connector 69">
            <a:extLst>
              <a:ext uri="{FF2B5EF4-FFF2-40B4-BE49-F238E27FC236}">
                <a16:creationId xmlns:a16="http://schemas.microsoft.com/office/drawing/2014/main" id="{9FAF4E33-336F-6466-63CA-43052F9E727D}"/>
              </a:ext>
            </a:extLst>
          </p:cNvPr>
          <p:cNvCxnSpPr>
            <a:cxnSpLocks/>
          </p:cNvCxnSpPr>
          <p:nvPr/>
        </p:nvCxnSpPr>
        <p:spPr>
          <a:xfrm>
            <a:off x="3596624" y="4303867"/>
            <a:ext cx="0" cy="12880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B7EA1D14-15C3-242B-135D-BE558496CA42}"/>
              </a:ext>
            </a:extLst>
          </p:cNvPr>
          <p:cNvSpPr/>
          <p:nvPr/>
        </p:nvSpPr>
        <p:spPr>
          <a:xfrm>
            <a:off x="3877084" y="4206403"/>
            <a:ext cx="2952587" cy="1754326"/>
          </a:xfrm>
          <a:prstGeom prst="rect">
            <a:avLst/>
          </a:prstGeom>
        </p:spPr>
        <p:txBody>
          <a:bodyPr wrap="square">
            <a:spAutoFit/>
          </a:bodyPr>
          <a:lstStyle/>
          <a:p>
            <a:pPr defTabSz="514267">
              <a:defRPr/>
            </a:pPr>
            <a:r>
              <a:rPr lang="en-US" sz="1200" b="1" dirty="0">
                <a:solidFill>
                  <a:schemeClr val="bg1"/>
                </a:solidFill>
                <a:latin typeface="Red Hat Display" panose="02010503040201060303" pitchFamily="2" charset="0"/>
              </a:rPr>
              <a:t>TextERA Code</a:t>
            </a:r>
          </a:p>
          <a:p>
            <a:pPr defTabSz="514267"/>
            <a:r>
              <a:rPr lang="en-US" sz="1200" b="1" dirty="0">
                <a:solidFill>
                  <a:schemeClr val="bg1"/>
                </a:solidFill>
                <a:latin typeface="Red Hat Display" panose="02010503040201060303" pitchFamily="2" charset="0"/>
              </a:rPr>
              <a:t>ERA.com</a:t>
            </a:r>
          </a:p>
          <a:p>
            <a:pPr defTabSz="514267"/>
            <a:r>
              <a:rPr lang="en-US" sz="1200" b="1" dirty="0">
                <a:solidFill>
                  <a:schemeClr val="bg1"/>
                </a:solidFill>
                <a:latin typeface="Red Hat Display" panose="02010503040201060303" pitchFamily="2" charset="0"/>
              </a:rPr>
              <a:t>MLS</a:t>
            </a:r>
          </a:p>
          <a:p>
            <a:pPr defTabSz="514267"/>
            <a:r>
              <a:rPr lang="en-US" sz="1200" b="1" dirty="0">
                <a:solidFill>
                  <a:schemeClr val="bg1"/>
                </a:solidFill>
                <a:latin typeface="Red Hat Display" panose="02010503040201060303" pitchFamily="2" charset="0"/>
              </a:rPr>
              <a:t>Property website</a:t>
            </a:r>
          </a:p>
          <a:p>
            <a:pPr defTabSz="514267"/>
            <a:r>
              <a:rPr lang="en-US" sz="1200" b="1" dirty="0">
                <a:solidFill>
                  <a:schemeClr val="bg1"/>
                </a:solidFill>
                <a:latin typeface="Red Hat Display" panose="02010503040201060303" pitchFamily="2" charset="0"/>
              </a:rPr>
              <a:t>Listing detail page</a:t>
            </a:r>
          </a:p>
          <a:p>
            <a:pPr defTabSz="514267"/>
            <a:r>
              <a:rPr lang="en-US" sz="1200" b="1" dirty="0">
                <a:solidFill>
                  <a:schemeClr val="bg1"/>
                </a:solidFill>
                <a:latin typeface="Red Hat Display" panose="02010503040201060303" pitchFamily="2" charset="0"/>
              </a:rPr>
              <a:t>Listing distribution &amp; SEM</a:t>
            </a:r>
          </a:p>
          <a:p>
            <a:pPr defTabSz="514267"/>
            <a:r>
              <a:rPr lang="en-US" sz="1200" b="1" dirty="0">
                <a:solidFill>
                  <a:schemeClr val="bg1"/>
                </a:solidFill>
                <a:latin typeface="Red Hat Display" panose="02010503040201060303" pitchFamily="2" charset="0"/>
              </a:rPr>
              <a:t>Rapid response technology</a:t>
            </a:r>
          </a:p>
          <a:p>
            <a:pPr defTabSz="514267"/>
            <a:endParaRPr lang="en-US" sz="1200" b="1" dirty="0">
              <a:latin typeface="Red Hat Display" panose="02010503040201060303" pitchFamily="2" charset="0"/>
            </a:endParaRPr>
          </a:p>
          <a:p>
            <a:pPr defTabSz="514267">
              <a:defRPr/>
            </a:pPr>
            <a:endParaRPr lang="en-US" sz="1200" b="1" dirty="0">
              <a:latin typeface="Red Hat Display" panose="02010503040201060303" pitchFamily="2" charset="0"/>
            </a:endParaRPr>
          </a:p>
        </p:txBody>
      </p:sp>
      <p:sp>
        <p:nvSpPr>
          <p:cNvPr id="80" name="Rectangle 79">
            <a:extLst>
              <a:ext uri="{FF2B5EF4-FFF2-40B4-BE49-F238E27FC236}">
                <a16:creationId xmlns:a16="http://schemas.microsoft.com/office/drawing/2014/main" id="{05B7D6D8-62BF-33CF-6E88-5D4D9680092D}"/>
              </a:ext>
            </a:extLst>
          </p:cNvPr>
          <p:cNvSpPr/>
          <p:nvPr/>
        </p:nvSpPr>
        <p:spPr>
          <a:xfrm>
            <a:off x="1884354" y="6334145"/>
            <a:ext cx="1587262" cy="493790"/>
          </a:xfrm>
          <a:prstGeom prst="rect">
            <a:avLst/>
          </a:prstGeom>
        </p:spPr>
        <p:txBody>
          <a:bodyPr wrap="square">
            <a:spAutoFit/>
          </a:bodyPr>
          <a:lstStyle/>
          <a:p>
            <a:pPr defTabSz="514267">
              <a:lnSpc>
                <a:spcPct val="80000"/>
              </a:lnSpc>
              <a:defRPr/>
            </a:pPr>
            <a:r>
              <a:rPr lang="en-US" sz="1600" b="1" dirty="0">
                <a:solidFill>
                  <a:schemeClr val="bg1"/>
                </a:solidFill>
                <a:latin typeface="Red Hat Display" panose="02010503040201060303" pitchFamily="2" charset="0"/>
              </a:rPr>
              <a:t>Attracting buyers</a:t>
            </a:r>
          </a:p>
        </p:txBody>
      </p:sp>
      <p:sp>
        <p:nvSpPr>
          <p:cNvPr id="81" name="Rectangle 80">
            <a:extLst>
              <a:ext uri="{FF2B5EF4-FFF2-40B4-BE49-F238E27FC236}">
                <a16:creationId xmlns:a16="http://schemas.microsoft.com/office/drawing/2014/main" id="{9F3E78F6-743E-D42E-693E-701B4C8935F0}"/>
              </a:ext>
            </a:extLst>
          </p:cNvPr>
          <p:cNvSpPr/>
          <p:nvPr/>
        </p:nvSpPr>
        <p:spPr>
          <a:xfrm>
            <a:off x="3932106" y="6074202"/>
            <a:ext cx="2076582" cy="1384995"/>
          </a:xfrm>
          <a:prstGeom prst="rect">
            <a:avLst/>
          </a:prstGeom>
        </p:spPr>
        <p:txBody>
          <a:bodyPr wrap="square">
            <a:spAutoFit/>
          </a:bodyPr>
          <a:lstStyle/>
          <a:p>
            <a:pPr defTabSz="514267"/>
            <a:r>
              <a:rPr lang="en-US" sz="1200" b="1" dirty="0">
                <a:solidFill>
                  <a:schemeClr val="bg1"/>
                </a:solidFill>
                <a:latin typeface="Red Hat Display" panose="02010503040201060303" pitchFamily="2" charset="0"/>
              </a:rPr>
              <a:t>Social automation</a:t>
            </a:r>
          </a:p>
          <a:p>
            <a:pPr defTabSz="514267"/>
            <a:r>
              <a:rPr lang="en-US" sz="1200" b="1" dirty="0">
                <a:solidFill>
                  <a:schemeClr val="bg1"/>
                </a:solidFill>
                <a:latin typeface="Red Hat Display" panose="02010503040201060303" pitchFamily="2" charset="0"/>
              </a:rPr>
              <a:t>Social boost</a:t>
            </a:r>
          </a:p>
          <a:p>
            <a:pPr defTabSz="514267"/>
            <a:r>
              <a:rPr lang="en-US" sz="1200" b="1" dirty="0">
                <a:solidFill>
                  <a:schemeClr val="bg1"/>
                </a:solidFill>
                <a:latin typeface="Red Hat Display" panose="02010503040201060303" pitchFamily="2" charset="0"/>
              </a:rPr>
              <a:t>Email blasts</a:t>
            </a:r>
          </a:p>
          <a:p>
            <a:pPr defTabSz="514267"/>
            <a:r>
              <a:rPr lang="en-US" sz="1200" b="1" dirty="0">
                <a:solidFill>
                  <a:schemeClr val="bg1"/>
                </a:solidFill>
                <a:latin typeface="Red Hat Display" panose="02010503040201060303" pitchFamily="2" charset="0"/>
              </a:rPr>
              <a:t>Flyers</a:t>
            </a:r>
          </a:p>
          <a:p>
            <a:pPr defTabSz="514267"/>
            <a:r>
              <a:rPr lang="en-US" sz="1200" b="1" dirty="0">
                <a:solidFill>
                  <a:schemeClr val="bg1"/>
                </a:solidFill>
                <a:latin typeface="Red Hat Display" panose="02010503040201060303" pitchFamily="2" charset="0"/>
              </a:rPr>
              <a:t>Brochures</a:t>
            </a:r>
          </a:p>
          <a:p>
            <a:pPr defTabSz="514267"/>
            <a:r>
              <a:rPr lang="en-US" sz="1200" b="1" dirty="0">
                <a:solidFill>
                  <a:schemeClr val="bg1"/>
                </a:solidFill>
                <a:latin typeface="Red Hat Display" panose="02010503040201060303" pitchFamily="2" charset="0"/>
              </a:rPr>
              <a:t>Postcards</a:t>
            </a:r>
            <a:br>
              <a:rPr lang="en-US" sz="1200" b="1" dirty="0">
                <a:solidFill>
                  <a:schemeClr val="bg1"/>
                </a:solidFill>
                <a:latin typeface="Red Hat Display" panose="02010503040201060303" pitchFamily="2" charset="0"/>
              </a:rPr>
            </a:br>
            <a:r>
              <a:rPr lang="en-US" sz="1200" b="1" dirty="0">
                <a:solidFill>
                  <a:schemeClr val="bg1"/>
                </a:solidFill>
                <a:latin typeface="Red Hat Display" panose="02010503040201060303" pitchFamily="2" charset="0"/>
              </a:rPr>
              <a:t>Buyer incentives</a:t>
            </a:r>
          </a:p>
        </p:txBody>
      </p:sp>
      <p:cxnSp>
        <p:nvCxnSpPr>
          <p:cNvPr id="82" name="Straight Connector 81">
            <a:extLst>
              <a:ext uri="{FF2B5EF4-FFF2-40B4-BE49-F238E27FC236}">
                <a16:creationId xmlns:a16="http://schemas.microsoft.com/office/drawing/2014/main" id="{15A09FBA-02C6-A6EA-7056-52E579DE2637}"/>
              </a:ext>
            </a:extLst>
          </p:cNvPr>
          <p:cNvCxnSpPr>
            <a:cxnSpLocks/>
          </p:cNvCxnSpPr>
          <p:nvPr/>
        </p:nvCxnSpPr>
        <p:spPr>
          <a:xfrm>
            <a:off x="3596624" y="6065938"/>
            <a:ext cx="0" cy="12880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4704F931-DB89-E8A4-9F68-9C90C360F982}"/>
              </a:ext>
            </a:extLst>
          </p:cNvPr>
          <p:cNvSpPr/>
          <p:nvPr/>
        </p:nvSpPr>
        <p:spPr>
          <a:xfrm>
            <a:off x="1881348" y="8090550"/>
            <a:ext cx="2173522" cy="296813"/>
          </a:xfrm>
          <a:prstGeom prst="rect">
            <a:avLst/>
          </a:prstGeom>
        </p:spPr>
        <p:txBody>
          <a:bodyPr wrap="square">
            <a:spAutoFit/>
          </a:bodyPr>
          <a:lstStyle/>
          <a:p>
            <a:pPr defTabSz="514267">
              <a:lnSpc>
                <a:spcPct val="80000"/>
              </a:lnSpc>
              <a:defRPr/>
            </a:pPr>
            <a:r>
              <a:rPr lang="en-US" sz="1600" b="1" dirty="0">
                <a:solidFill>
                  <a:schemeClr val="bg1"/>
                </a:solidFill>
                <a:latin typeface="Red Hat Display" panose="02010503040201060303" pitchFamily="2" charset="0"/>
              </a:rPr>
              <a:t>Results</a:t>
            </a:r>
          </a:p>
        </p:txBody>
      </p:sp>
      <p:cxnSp>
        <p:nvCxnSpPr>
          <p:cNvPr id="84" name="Straight Connector 83">
            <a:extLst>
              <a:ext uri="{FF2B5EF4-FFF2-40B4-BE49-F238E27FC236}">
                <a16:creationId xmlns:a16="http://schemas.microsoft.com/office/drawing/2014/main" id="{FB407902-983F-4F9A-0292-FECAC48B5136}"/>
              </a:ext>
            </a:extLst>
          </p:cNvPr>
          <p:cNvCxnSpPr>
            <a:cxnSpLocks/>
          </p:cNvCxnSpPr>
          <p:nvPr/>
        </p:nvCxnSpPr>
        <p:spPr>
          <a:xfrm>
            <a:off x="3586343" y="7840597"/>
            <a:ext cx="0" cy="12880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8277D39D-91B9-D71E-C28B-DF7CA6BDEAC6}"/>
              </a:ext>
            </a:extLst>
          </p:cNvPr>
          <p:cNvSpPr/>
          <p:nvPr/>
        </p:nvSpPr>
        <p:spPr>
          <a:xfrm>
            <a:off x="3974777" y="8056535"/>
            <a:ext cx="2633123" cy="830997"/>
          </a:xfrm>
          <a:prstGeom prst="rect">
            <a:avLst/>
          </a:prstGeom>
          <a:noFill/>
          <a:ln>
            <a:noFill/>
          </a:ln>
        </p:spPr>
        <p:txBody>
          <a:bodyPr wrap="square">
            <a:spAutoFit/>
          </a:bodyPr>
          <a:lstStyle/>
          <a:p>
            <a:pPr defTabSz="514267">
              <a:defRPr/>
            </a:pPr>
            <a:r>
              <a:rPr lang="en-US" sz="1200" b="1" dirty="0">
                <a:solidFill>
                  <a:schemeClr val="bg1"/>
                </a:solidFill>
                <a:latin typeface="Red Hat Display" panose="02010503040201060303" pitchFamily="2" charset="0"/>
              </a:rPr>
              <a:t>Online analytics report</a:t>
            </a:r>
          </a:p>
          <a:p>
            <a:pPr defTabSz="514267">
              <a:defRPr/>
            </a:pPr>
            <a:r>
              <a:rPr lang="en-US" sz="1200" b="1" dirty="0">
                <a:solidFill>
                  <a:schemeClr val="bg1"/>
                </a:solidFill>
                <a:latin typeface="Red Hat Display" panose="02010503040201060303" pitchFamily="2" charset="0"/>
              </a:rPr>
              <a:t>Buyer feedback</a:t>
            </a:r>
          </a:p>
          <a:p>
            <a:pPr defTabSz="514267"/>
            <a:r>
              <a:rPr lang="en-US" sz="1200" b="1" dirty="0">
                <a:solidFill>
                  <a:schemeClr val="bg1"/>
                </a:solidFill>
                <a:latin typeface="Red Hat Display" panose="02010503040201060303" pitchFamily="2" charset="0"/>
              </a:rPr>
              <a:t>On-going Performance Analysis</a:t>
            </a:r>
          </a:p>
          <a:p>
            <a:pPr defTabSz="514267">
              <a:defRPr/>
            </a:pPr>
            <a:endParaRPr lang="en-US" sz="1200" b="1" dirty="0">
              <a:latin typeface="Red Hat Display" panose="02010503040201060303" pitchFamily="2" charset="0"/>
            </a:endParaRPr>
          </a:p>
        </p:txBody>
      </p:sp>
    </p:spTree>
    <p:extLst>
      <p:ext uri="{BB962C8B-B14F-4D97-AF65-F5344CB8AC3E}">
        <p14:creationId xmlns:p14="http://schemas.microsoft.com/office/powerpoint/2010/main" val="398412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1446383-1D2C-F21A-6561-9D8687953CFF}"/>
              </a:ext>
            </a:extLst>
          </p:cNvPr>
          <p:cNvSpPr/>
          <p:nvPr/>
        </p:nvSpPr>
        <p:spPr>
          <a:xfrm rot="16200000" flipH="1">
            <a:off x="3462804" y="5748804"/>
            <a:ext cx="1402995" cy="7216197"/>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dirty="0"/>
          </a:p>
        </p:txBody>
      </p:sp>
      <p:pic>
        <p:nvPicPr>
          <p:cNvPr id="10" name="Graphic 9">
            <a:extLst>
              <a:ext uri="{FF2B5EF4-FFF2-40B4-BE49-F238E27FC236}">
                <a16:creationId xmlns:a16="http://schemas.microsoft.com/office/drawing/2014/main" id="{3EAEB2FD-17F6-4466-AF07-8C4068624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3233" y="-27659"/>
            <a:ext cx="1076325" cy="107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Текст 7">
            <a:extLst>
              <a:ext uri="{FF2B5EF4-FFF2-40B4-BE49-F238E27FC236}">
                <a16:creationId xmlns:a16="http://schemas.microsoft.com/office/drawing/2014/main" id="{713D38E7-80C4-3135-0EA8-204212C3A3F6}"/>
              </a:ext>
            </a:extLst>
          </p:cNvPr>
          <p:cNvSpPr txBox="1">
            <a:spLocks/>
          </p:cNvSpPr>
          <p:nvPr/>
        </p:nvSpPr>
        <p:spPr>
          <a:xfrm>
            <a:off x="280410" y="466145"/>
            <a:ext cx="6245225" cy="1862155"/>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1360215" fontAlgn="auto">
              <a:lnSpc>
                <a:spcPct val="80000"/>
              </a:lnSpc>
              <a:spcBef>
                <a:spcPts val="0"/>
              </a:spcBef>
              <a:spcAft>
                <a:spcPts val="0"/>
              </a:spcAft>
              <a:buSzPct val="100000"/>
              <a:defRPr/>
            </a:pPr>
            <a:r>
              <a:rPr lang="en-US" sz="3600" dirty="0">
                <a:solidFill>
                  <a:schemeClr val="tx1"/>
                </a:solidFill>
                <a:latin typeface="Red Hat Display" panose="02010503040201060303" pitchFamily="2" charset="77"/>
              </a:rPr>
              <a:t>Steps to get your home </a:t>
            </a:r>
          </a:p>
          <a:p>
            <a:pPr defTabSz="1360215" fontAlgn="auto">
              <a:lnSpc>
                <a:spcPct val="80000"/>
              </a:lnSpc>
              <a:spcBef>
                <a:spcPts val="0"/>
              </a:spcBef>
              <a:spcAft>
                <a:spcPts val="0"/>
              </a:spcAft>
              <a:buSzPct val="100000"/>
              <a:defRPr/>
            </a:pPr>
            <a:r>
              <a:rPr lang="en-US" sz="3600" b="0" dirty="0">
                <a:solidFill>
                  <a:schemeClr val="tx1"/>
                </a:solidFill>
                <a:latin typeface="Red Hat Display" panose="02010503040201060303" pitchFamily="2" charset="77"/>
              </a:rPr>
              <a:t>market ready</a:t>
            </a:r>
          </a:p>
        </p:txBody>
      </p:sp>
      <p:sp>
        <p:nvSpPr>
          <p:cNvPr id="13" name="Rectangle 12">
            <a:extLst>
              <a:ext uri="{FF2B5EF4-FFF2-40B4-BE49-F238E27FC236}">
                <a16:creationId xmlns:a16="http://schemas.microsoft.com/office/drawing/2014/main" id="{6C158B7A-88D1-69AD-299C-464A0F38EC6F}"/>
              </a:ext>
            </a:extLst>
          </p:cNvPr>
          <p:cNvSpPr/>
          <p:nvPr/>
        </p:nvSpPr>
        <p:spPr>
          <a:xfrm rot="16200000" flipH="1">
            <a:off x="4077107" y="3657747"/>
            <a:ext cx="1369331" cy="602125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dirty="0"/>
          </a:p>
        </p:txBody>
      </p:sp>
      <p:sp>
        <p:nvSpPr>
          <p:cNvPr id="14" name="Rectangle 13">
            <a:extLst>
              <a:ext uri="{FF2B5EF4-FFF2-40B4-BE49-F238E27FC236}">
                <a16:creationId xmlns:a16="http://schemas.microsoft.com/office/drawing/2014/main" id="{20BB1F5D-FB3C-DC54-BB4E-FE3930285B08}"/>
              </a:ext>
            </a:extLst>
          </p:cNvPr>
          <p:cNvSpPr/>
          <p:nvPr/>
        </p:nvSpPr>
        <p:spPr>
          <a:xfrm rot="16200000" flipH="1">
            <a:off x="1306591" y="5010679"/>
            <a:ext cx="1387977" cy="56297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dirty="0"/>
          </a:p>
        </p:txBody>
      </p:sp>
      <p:sp>
        <p:nvSpPr>
          <p:cNvPr id="15" name="Rectangle 14">
            <a:extLst>
              <a:ext uri="{FF2B5EF4-FFF2-40B4-BE49-F238E27FC236}">
                <a16:creationId xmlns:a16="http://schemas.microsoft.com/office/drawing/2014/main" id="{8C5CE886-AC35-3DF9-5166-42167D7A4F11}"/>
              </a:ext>
            </a:extLst>
          </p:cNvPr>
          <p:cNvSpPr/>
          <p:nvPr/>
        </p:nvSpPr>
        <p:spPr>
          <a:xfrm rot="16200000" flipH="1">
            <a:off x="4313503" y="2524811"/>
            <a:ext cx="1397300" cy="55205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dirty="0"/>
          </a:p>
        </p:txBody>
      </p:sp>
      <p:sp>
        <p:nvSpPr>
          <p:cNvPr id="16" name="Rectangle 15">
            <a:extLst>
              <a:ext uri="{FF2B5EF4-FFF2-40B4-BE49-F238E27FC236}">
                <a16:creationId xmlns:a16="http://schemas.microsoft.com/office/drawing/2014/main" id="{579FB8BD-ED8A-0425-2E4E-D9719F87299C}"/>
              </a:ext>
            </a:extLst>
          </p:cNvPr>
          <p:cNvSpPr/>
          <p:nvPr/>
        </p:nvSpPr>
        <p:spPr>
          <a:xfrm rot="16200000" flipH="1">
            <a:off x="1833955" y="3640535"/>
            <a:ext cx="1387977" cy="562972"/>
          </a:xfrm>
          <a:prstGeom prst="rect">
            <a:avLst/>
          </a:prstGeom>
          <a:solidFill>
            <a:srgbClr val="A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dirty="0"/>
          </a:p>
        </p:txBody>
      </p:sp>
      <p:sp>
        <p:nvSpPr>
          <p:cNvPr id="17" name="Rectangle 16">
            <a:extLst>
              <a:ext uri="{FF2B5EF4-FFF2-40B4-BE49-F238E27FC236}">
                <a16:creationId xmlns:a16="http://schemas.microsoft.com/office/drawing/2014/main" id="{9A91D5D5-2B93-86B5-BA0B-32A3F2F2D130}"/>
              </a:ext>
            </a:extLst>
          </p:cNvPr>
          <p:cNvSpPr/>
          <p:nvPr/>
        </p:nvSpPr>
        <p:spPr>
          <a:xfrm rot="16200000" flipH="1">
            <a:off x="775665" y="6377569"/>
            <a:ext cx="1387981" cy="562970"/>
          </a:xfrm>
          <a:prstGeom prst="rect">
            <a:avLst/>
          </a:prstGeom>
          <a:solidFill>
            <a:srgbClr val="A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dirty="0"/>
          </a:p>
        </p:txBody>
      </p:sp>
      <p:sp>
        <p:nvSpPr>
          <p:cNvPr id="18" name="Rectangle 17">
            <a:extLst>
              <a:ext uri="{FF2B5EF4-FFF2-40B4-BE49-F238E27FC236}">
                <a16:creationId xmlns:a16="http://schemas.microsoft.com/office/drawing/2014/main" id="{DF7E3C28-2CA0-D1D2-0357-F21391509ACB}"/>
              </a:ext>
            </a:extLst>
          </p:cNvPr>
          <p:cNvSpPr/>
          <p:nvPr/>
        </p:nvSpPr>
        <p:spPr>
          <a:xfrm rot="16200000" flipH="1">
            <a:off x="4601182" y="1436279"/>
            <a:ext cx="1379465" cy="4962971"/>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dirty="0"/>
          </a:p>
        </p:txBody>
      </p:sp>
      <p:sp>
        <p:nvSpPr>
          <p:cNvPr id="19" name="Rectangle 18">
            <a:extLst>
              <a:ext uri="{FF2B5EF4-FFF2-40B4-BE49-F238E27FC236}">
                <a16:creationId xmlns:a16="http://schemas.microsoft.com/office/drawing/2014/main" id="{76CFE817-D624-8CB1-D6DC-B3112B4E7A6A}"/>
              </a:ext>
            </a:extLst>
          </p:cNvPr>
          <p:cNvSpPr/>
          <p:nvPr/>
        </p:nvSpPr>
        <p:spPr>
          <a:xfrm rot="16200000" flipH="1">
            <a:off x="3815381" y="4713404"/>
            <a:ext cx="1317381" cy="6596658"/>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dirty="0"/>
          </a:p>
        </p:txBody>
      </p:sp>
      <p:sp>
        <p:nvSpPr>
          <p:cNvPr id="20" name="Rectangle 19">
            <a:extLst>
              <a:ext uri="{FF2B5EF4-FFF2-40B4-BE49-F238E27FC236}">
                <a16:creationId xmlns:a16="http://schemas.microsoft.com/office/drawing/2014/main" id="{65AC04FE-EDE2-194D-48E7-01F95B54C4CA}"/>
              </a:ext>
            </a:extLst>
          </p:cNvPr>
          <p:cNvSpPr/>
          <p:nvPr/>
        </p:nvSpPr>
        <p:spPr>
          <a:xfrm rot="16200000" flipH="1">
            <a:off x="221962" y="7716646"/>
            <a:ext cx="1317381" cy="5901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dirty="0"/>
          </a:p>
        </p:txBody>
      </p:sp>
      <p:sp>
        <p:nvSpPr>
          <p:cNvPr id="22" name="Текст 78">
            <a:extLst>
              <a:ext uri="{FF2B5EF4-FFF2-40B4-BE49-F238E27FC236}">
                <a16:creationId xmlns:a16="http://schemas.microsoft.com/office/drawing/2014/main" id="{6921145C-CCC2-5E30-B742-CE069B290858}"/>
              </a:ext>
            </a:extLst>
          </p:cNvPr>
          <p:cNvSpPr txBox="1">
            <a:spLocks/>
          </p:cNvSpPr>
          <p:nvPr/>
        </p:nvSpPr>
        <p:spPr>
          <a:xfrm rot="10800000" flipV="1">
            <a:off x="3678818" y="7398637"/>
            <a:ext cx="3179177" cy="104848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defRPr/>
            </a:pPr>
            <a:r>
              <a:rPr lang="en-US" sz="3200" dirty="0">
                <a:solidFill>
                  <a:schemeClr val="bg1"/>
                </a:solidFill>
              </a:rPr>
              <a:t>Staging</a:t>
            </a:r>
          </a:p>
        </p:txBody>
      </p:sp>
      <p:sp>
        <p:nvSpPr>
          <p:cNvPr id="23" name="Текст 78">
            <a:extLst>
              <a:ext uri="{FF2B5EF4-FFF2-40B4-BE49-F238E27FC236}">
                <a16:creationId xmlns:a16="http://schemas.microsoft.com/office/drawing/2014/main" id="{1EC4D61C-E13E-49DA-6EE5-062031EAFEE2}"/>
              </a:ext>
            </a:extLst>
          </p:cNvPr>
          <p:cNvSpPr txBox="1">
            <a:spLocks/>
          </p:cNvSpPr>
          <p:nvPr/>
        </p:nvSpPr>
        <p:spPr>
          <a:xfrm rot="10800000" flipV="1">
            <a:off x="3289564" y="6105373"/>
            <a:ext cx="3541050" cy="104848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defRPr/>
            </a:pPr>
            <a:r>
              <a:rPr lang="en-US" sz="3200" dirty="0">
                <a:solidFill>
                  <a:schemeClr val="bg1"/>
                </a:solidFill>
              </a:rPr>
              <a:t>Photography</a:t>
            </a:r>
          </a:p>
        </p:txBody>
      </p:sp>
      <p:sp>
        <p:nvSpPr>
          <p:cNvPr id="24" name="Текст 78">
            <a:extLst>
              <a:ext uri="{FF2B5EF4-FFF2-40B4-BE49-F238E27FC236}">
                <a16:creationId xmlns:a16="http://schemas.microsoft.com/office/drawing/2014/main" id="{83D4076D-E01C-FFD2-08EB-19778B0CCBA1}"/>
              </a:ext>
            </a:extLst>
          </p:cNvPr>
          <p:cNvSpPr txBox="1">
            <a:spLocks/>
          </p:cNvSpPr>
          <p:nvPr/>
        </p:nvSpPr>
        <p:spPr>
          <a:xfrm rot="10800000" flipV="1">
            <a:off x="3534057" y="3363520"/>
            <a:ext cx="3179176" cy="104848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defRPr/>
            </a:pPr>
            <a:r>
              <a:rPr lang="en-US" sz="3200" dirty="0">
                <a:solidFill>
                  <a:schemeClr val="bg1"/>
                </a:solidFill>
              </a:rPr>
              <a:t>Seller Incentives</a:t>
            </a:r>
          </a:p>
        </p:txBody>
      </p:sp>
      <p:sp>
        <p:nvSpPr>
          <p:cNvPr id="25" name="Rectangle 24">
            <a:extLst>
              <a:ext uri="{FF2B5EF4-FFF2-40B4-BE49-F238E27FC236}">
                <a16:creationId xmlns:a16="http://schemas.microsoft.com/office/drawing/2014/main" id="{A91F10C4-F628-3CC4-3DF3-8BDC620F1080}"/>
              </a:ext>
            </a:extLst>
          </p:cNvPr>
          <p:cNvSpPr/>
          <p:nvPr/>
        </p:nvSpPr>
        <p:spPr>
          <a:xfrm rot="16200000" flipH="1">
            <a:off x="3470316" y="7875753"/>
            <a:ext cx="1387975" cy="7216196"/>
          </a:xfrm>
          <a:prstGeom prst="rect">
            <a:avLst/>
          </a:prstGeom>
          <a:solidFill>
            <a:srgbClr val="A50021">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dirty="0"/>
          </a:p>
        </p:txBody>
      </p:sp>
      <p:sp>
        <p:nvSpPr>
          <p:cNvPr id="26" name="Rectangle 25">
            <a:extLst>
              <a:ext uri="{FF2B5EF4-FFF2-40B4-BE49-F238E27FC236}">
                <a16:creationId xmlns:a16="http://schemas.microsoft.com/office/drawing/2014/main" id="{F07FB74B-EBA3-4B8F-4EAC-55B9B31612FA}"/>
              </a:ext>
            </a:extLst>
          </p:cNvPr>
          <p:cNvSpPr/>
          <p:nvPr/>
        </p:nvSpPr>
        <p:spPr>
          <a:xfrm rot="16200000" flipH="1">
            <a:off x="-413578" y="9083999"/>
            <a:ext cx="1387977" cy="560821"/>
          </a:xfrm>
          <a:prstGeom prst="rect">
            <a:avLst/>
          </a:prstGeom>
          <a:solidFill>
            <a:srgbClr val="A61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267">
              <a:defRPr/>
            </a:pPr>
            <a:endParaRPr lang="en-US" dirty="0"/>
          </a:p>
        </p:txBody>
      </p:sp>
      <p:sp>
        <p:nvSpPr>
          <p:cNvPr id="27" name="Текст 78">
            <a:extLst>
              <a:ext uri="{FF2B5EF4-FFF2-40B4-BE49-F238E27FC236}">
                <a16:creationId xmlns:a16="http://schemas.microsoft.com/office/drawing/2014/main" id="{3D711AA2-A697-E146-8806-4AB58F370C2D}"/>
              </a:ext>
            </a:extLst>
          </p:cNvPr>
          <p:cNvSpPr txBox="1">
            <a:spLocks/>
          </p:cNvSpPr>
          <p:nvPr/>
        </p:nvSpPr>
        <p:spPr>
          <a:xfrm rot="10800000" flipV="1">
            <a:off x="2675086" y="8840169"/>
            <a:ext cx="2448558" cy="104848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defRPr/>
            </a:pPr>
            <a:r>
              <a:rPr lang="en-US" sz="3200" dirty="0">
                <a:solidFill>
                  <a:schemeClr val="bg1"/>
                </a:solidFill>
              </a:rPr>
              <a:t> Preparation</a:t>
            </a:r>
          </a:p>
        </p:txBody>
      </p:sp>
      <p:sp>
        <p:nvSpPr>
          <p:cNvPr id="28" name="Текст 78">
            <a:extLst>
              <a:ext uri="{FF2B5EF4-FFF2-40B4-BE49-F238E27FC236}">
                <a16:creationId xmlns:a16="http://schemas.microsoft.com/office/drawing/2014/main" id="{DEA6EFC7-BA57-B3E1-5473-A6277ECB5714}"/>
              </a:ext>
            </a:extLst>
          </p:cNvPr>
          <p:cNvSpPr txBox="1">
            <a:spLocks/>
          </p:cNvSpPr>
          <p:nvPr/>
        </p:nvSpPr>
        <p:spPr>
          <a:xfrm rot="10800000" flipV="1">
            <a:off x="4563061" y="4832820"/>
            <a:ext cx="3179176" cy="1048483"/>
          </a:xfrm>
          <a:prstGeom prst="rect">
            <a:avLst/>
          </a:prstGeom>
        </p:spPr>
        <p:txBody>
          <a:bodyPr vert="horz" lIns="0" tIns="0" rIns="0" bIns="0" rtlCol="0" anchor="ctr">
            <a:noAutofit/>
          </a:bodyPr>
          <a:lstStyle>
            <a:lvl1pPr marL="0" marR="0" indent="0" algn="l" defTabSz="1360314" rtl="0" eaLnBrk="1" fontAlgn="auto" latinLnBrk="0" hangingPunct="1">
              <a:lnSpc>
                <a:spcPct val="100000"/>
              </a:lnSpc>
              <a:spcBef>
                <a:spcPts val="744"/>
              </a:spcBef>
              <a:spcAft>
                <a:spcPts val="0"/>
              </a:spcAft>
              <a:buClrTx/>
              <a:buSzPct val="100000"/>
              <a:buFontTx/>
              <a:buNone/>
              <a:tabLst/>
              <a:defRPr sz="2100" b="1" kern="1200" spc="0" baseline="0">
                <a:solidFill>
                  <a:schemeClr val="tx1">
                    <a:lumMod val="50000"/>
                    <a:lumOff val="50000"/>
                  </a:schemeClr>
                </a:solidFill>
                <a:latin typeface="Red Hat Display" panose="02010503040201060303" pitchFamily="2" charset="0"/>
                <a:ea typeface="+mn-ea"/>
                <a:cs typeface="+mn-cs"/>
              </a:defRPr>
            </a:lvl1pPr>
            <a:lvl2pPr marL="0" indent="0" algn="ctr" defTabSz="670871" rtl="0" eaLnBrk="1" latinLnBrk="0" hangingPunct="1">
              <a:lnSpc>
                <a:spcPct val="100000"/>
              </a:lnSpc>
              <a:spcBef>
                <a:spcPts val="744"/>
              </a:spcBef>
              <a:buSzPct val="100000"/>
              <a:buFontTx/>
              <a:buNone/>
              <a:defRPr sz="42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2pPr>
            <a:lvl3pPr marL="0" indent="0" algn="ctr" defTabSz="670871" rtl="0" eaLnBrk="1" latinLnBrk="0" hangingPunct="1">
              <a:lnSpc>
                <a:spcPct val="150000"/>
              </a:lnSpc>
              <a:spcBef>
                <a:spcPts val="744"/>
              </a:spcBef>
              <a:buSzPct val="100000"/>
              <a:buFontTx/>
              <a:buNone/>
              <a:defRPr sz="1505" kern="1200" baseline="0">
                <a:solidFill>
                  <a:schemeClr val="tx1">
                    <a:lumMod val="95000"/>
                    <a:lumOff val="5000"/>
                  </a:schemeClr>
                </a:solidFill>
                <a:latin typeface="+mn-lt"/>
                <a:ea typeface="+mn-ea"/>
                <a:cs typeface="+mn-cs"/>
              </a:defRPr>
            </a:lvl3pPr>
            <a:lvl4pPr marL="0" indent="0" algn="ctr" defTabSz="1360314" rtl="0" eaLnBrk="1" latinLnBrk="0" hangingPunct="1">
              <a:lnSpc>
                <a:spcPct val="150000"/>
              </a:lnSpc>
              <a:spcBef>
                <a:spcPts val="744"/>
              </a:spcBef>
              <a:buSzPct val="100000"/>
              <a:buFontTx/>
              <a:buNone/>
              <a:defRPr sz="2700" b="1" kern="1200">
                <a:solidFill>
                  <a:schemeClr val="tx1"/>
                </a:solidFill>
                <a:latin typeface="Red Hat Display" panose="02010503040201060303" pitchFamily="2" charset="0"/>
                <a:ea typeface="Open Sans" panose="020B0606030504020204" pitchFamily="34" charset="0"/>
                <a:cs typeface="Open Sans" panose="020B0606030504020204" pitchFamily="34" charset="0"/>
              </a:defRPr>
            </a:lvl4pPr>
            <a:lvl5pPr marL="0" indent="0" algn="ctr" defTabSz="1360314" rtl="0" eaLnBrk="1" latinLnBrk="0" hangingPunct="1">
              <a:lnSpc>
                <a:spcPct val="100000"/>
              </a:lnSpc>
              <a:spcBef>
                <a:spcPts val="744"/>
              </a:spcBef>
              <a:buSzPct val="100000"/>
              <a:buFontTx/>
              <a:buNone/>
              <a:defRPr sz="1800" b="1" kern="1200" baseline="0">
                <a:solidFill>
                  <a:schemeClr val="tx1"/>
                </a:solidFill>
                <a:latin typeface="Red Hat Display" panose="02010503040201060303" pitchFamily="2" charset="0"/>
                <a:ea typeface="Open Sans" panose="020B0606030504020204" pitchFamily="34" charset="0"/>
                <a:cs typeface="Open Sans" panose="020B0606030504020204" pitchFamily="34" charset="0"/>
              </a:defRPr>
            </a:lvl5pPr>
            <a:lvl6pPr marL="0" indent="0" algn="l" defTabSz="1360314" rtl="0" eaLnBrk="1" latinLnBrk="0" hangingPunct="1">
              <a:lnSpc>
                <a:spcPct val="100000"/>
              </a:lnSpc>
              <a:spcBef>
                <a:spcPts val="744"/>
              </a:spcBef>
              <a:buFontTx/>
              <a:buNone/>
              <a:defRPr sz="1350" b="0" kern="1200">
                <a:solidFill>
                  <a:schemeClr val="tx1">
                    <a:alpha val="70000"/>
                  </a:schemeClr>
                </a:solidFill>
                <a:latin typeface="Red Hat Display" panose="02010503040201060303" pitchFamily="2" charset="0"/>
                <a:ea typeface="+mn-ea"/>
                <a:cs typeface="+mn-cs"/>
              </a:defRPr>
            </a:lvl6pPr>
            <a:lvl7pPr marL="0" indent="0" algn="l" defTabSz="1360314" rtl="0" eaLnBrk="1" latinLnBrk="0" hangingPunct="1">
              <a:lnSpc>
                <a:spcPct val="100000"/>
              </a:lnSpc>
              <a:spcBef>
                <a:spcPts val="744"/>
              </a:spcBef>
              <a:buFontTx/>
              <a:buNone/>
              <a:defRPr sz="1200" b="0" kern="1200" baseline="0">
                <a:solidFill>
                  <a:schemeClr val="tx1">
                    <a:alpha val="50000"/>
                  </a:schemeClr>
                </a:solidFill>
                <a:latin typeface="Red Hat Display" panose="02010503040201060303" pitchFamily="2" charset="0"/>
                <a:ea typeface="+mn-ea"/>
                <a:cs typeface="+mn-cs"/>
              </a:defRPr>
            </a:lvl7pPr>
            <a:lvl8pPr marL="0" marR="0" indent="0" algn="l" defTabSz="1360314" rtl="0" eaLnBrk="1" fontAlgn="auto" latinLnBrk="0" hangingPunct="1">
              <a:lnSpc>
                <a:spcPct val="90000"/>
              </a:lnSpc>
              <a:spcBef>
                <a:spcPts val="744"/>
              </a:spcBef>
              <a:spcAft>
                <a:spcPts val="0"/>
              </a:spcAft>
              <a:buClrTx/>
              <a:buSzTx/>
              <a:buFontTx/>
              <a:buNone/>
              <a:tabLst/>
              <a:defRPr sz="1203" b="1" kern="1200">
                <a:solidFill>
                  <a:schemeClr val="tx1">
                    <a:lumMod val="75000"/>
                    <a:lumOff val="25000"/>
                  </a:schemeClr>
                </a:solidFill>
                <a:latin typeface="+mn-lt"/>
                <a:ea typeface="+mn-ea"/>
                <a:cs typeface="+mn-cs"/>
              </a:defRPr>
            </a:lvl8pPr>
            <a:lvl9pPr marL="268587" indent="0" algn="l" defTabSz="1360314" rtl="0" eaLnBrk="1" latinLnBrk="0" hangingPunct="1">
              <a:lnSpc>
                <a:spcPct val="90000"/>
              </a:lnSpc>
              <a:spcBef>
                <a:spcPts val="744"/>
              </a:spcBef>
              <a:buFont typeface="Arial" panose="020B0604020202020204" pitchFamily="34" charset="0"/>
              <a:buNone/>
              <a:defRPr sz="2678" kern="1200">
                <a:solidFill>
                  <a:schemeClr val="tx1"/>
                </a:solidFill>
                <a:latin typeface="+mn-lt"/>
                <a:ea typeface="+mn-ea"/>
                <a:cs typeface="+mn-cs"/>
              </a:defRPr>
            </a:lvl9pPr>
          </a:lstStyle>
          <a:p>
            <a:pPr lvl="0">
              <a:defRPr/>
            </a:pPr>
            <a:r>
              <a:rPr lang="en-US" sz="3200" dirty="0">
                <a:solidFill>
                  <a:schemeClr val="bg1"/>
                </a:solidFill>
              </a:rPr>
              <a:t>Video</a:t>
            </a:r>
          </a:p>
        </p:txBody>
      </p:sp>
    </p:spTree>
    <p:extLst>
      <p:ext uri="{BB962C8B-B14F-4D97-AF65-F5344CB8AC3E}">
        <p14:creationId xmlns:p14="http://schemas.microsoft.com/office/powerpoint/2010/main" val="320460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descr="A person sitting at a table&#10;&#10;Description automatically generated">
            <a:extLst>
              <a:ext uri="{FF2B5EF4-FFF2-40B4-BE49-F238E27FC236}">
                <a16:creationId xmlns:a16="http://schemas.microsoft.com/office/drawing/2014/main" id="{932AB75C-488C-9CF2-5632-F68173BF45F1}"/>
              </a:ext>
            </a:extLst>
          </p:cNvPr>
          <p:cNvPicPr>
            <a:picLocks noChangeAspect="1"/>
          </p:cNvPicPr>
          <p:nvPr/>
        </p:nvPicPr>
        <p:blipFill rotWithShape="1">
          <a:blip r:embed="rId3">
            <a:extLst>
              <a:ext uri="{28A0092B-C50C-407E-A947-70E740481C1C}">
                <a14:useLocalDpi xmlns:a14="http://schemas.microsoft.com/office/drawing/2010/main"/>
              </a:ext>
            </a:extLst>
          </a:blip>
          <a:srcRect l="7198" t="24770" r="253" b="40728"/>
          <a:stretch/>
        </p:blipFill>
        <p:spPr>
          <a:xfrm flipH="1">
            <a:off x="0" y="0"/>
            <a:ext cx="7772400" cy="4340280"/>
          </a:xfrm>
          <a:prstGeom prst="rect">
            <a:avLst/>
          </a:prstGeom>
        </p:spPr>
      </p:pic>
      <p:pic>
        <p:nvPicPr>
          <p:cNvPr id="23" name="Graphic 22">
            <a:extLst>
              <a:ext uri="{FF2B5EF4-FFF2-40B4-BE49-F238E27FC236}">
                <a16:creationId xmlns:a16="http://schemas.microsoft.com/office/drawing/2014/main" id="{F9C048B9-8C49-79E0-94A7-C01D082525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0" y="986"/>
            <a:ext cx="4636545" cy="4266214"/>
          </a:xfrm>
          <a:prstGeom prst="rect">
            <a:avLst/>
          </a:prstGeom>
        </p:spPr>
      </p:pic>
      <p:sp>
        <p:nvSpPr>
          <p:cNvPr id="24" name="Текст 7">
            <a:extLst>
              <a:ext uri="{FF2B5EF4-FFF2-40B4-BE49-F238E27FC236}">
                <a16:creationId xmlns:a16="http://schemas.microsoft.com/office/drawing/2014/main" id="{36F9A4FD-F175-07FF-ECF9-D3C1B5C9FDEF}"/>
              </a:ext>
            </a:extLst>
          </p:cNvPr>
          <p:cNvSpPr txBox="1">
            <a:spLocks/>
          </p:cNvSpPr>
          <p:nvPr/>
        </p:nvSpPr>
        <p:spPr>
          <a:xfrm>
            <a:off x="223271" y="418975"/>
            <a:ext cx="5565085" cy="496128"/>
          </a:xfrm>
          <a:prstGeom prst="rect">
            <a:avLst/>
          </a:prstGeom>
        </p:spPr>
        <p:txBody>
          <a:bodyPr anchor="t"/>
          <a:lstStyle>
            <a:lvl1pPr marL="0" indent="0" algn="l" defTabSz="914318" rtl="0" eaLnBrk="1" latinLnBrk="0" hangingPunct="1">
              <a:lnSpc>
                <a:spcPct val="120000"/>
              </a:lnSpc>
              <a:spcBef>
                <a:spcPts val="1000"/>
              </a:spcBef>
              <a:buFont typeface="Arial" panose="020B0604020202020204" pitchFamily="34" charset="0"/>
              <a:buNone/>
              <a:defRPr sz="2800" b="1" kern="1200">
                <a:solidFill>
                  <a:srgbClr val="DA1F33"/>
                </a:solidFill>
                <a:latin typeface="Red Hat Display" panose="02010503040201060303" pitchFamily="2" charset="0"/>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Open Sans Condensed" panose="020B0806030504020204" pitchFamily="34" charset="0"/>
                <a:ea typeface="Open Sans Condensed" panose="020B0806030504020204" pitchFamily="34" charset="0"/>
                <a:cs typeface="Open Sans Condensed" panose="020B0806030504020204" pitchFamily="34" charset="0"/>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Open Sans Condensed" panose="020B0806030504020204" pitchFamily="34" charset="0"/>
                <a:ea typeface="Open Sans Condensed" panose="020B0806030504020204" pitchFamily="34" charset="0"/>
                <a:cs typeface="Open Sans Condensed" panose="020B0806030504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765112">
              <a:lnSpc>
                <a:spcPct val="80000"/>
              </a:lnSpc>
              <a:spcBef>
                <a:spcPts val="0"/>
              </a:spcBef>
              <a:buSzPct val="100000"/>
              <a:defRPr/>
            </a:pPr>
            <a:r>
              <a:rPr lang="en-US" sz="3600" dirty="0">
                <a:solidFill>
                  <a:schemeClr val="tx1"/>
                </a:solidFill>
                <a:latin typeface="Red Hat Display" panose="02010503040201060303" pitchFamily="2" charset="77"/>
              </a:rPr>
              <a:t>Leveraging </a:t>
            </a:r>
          </a:p>
          <a:p>
            <a:pPr defTabSz="765112">
              <a:lnSpc>
                <a:spcPct val="80000"/>
              </a:lnSpc>
              <a:spcBef>
                <a:spcPts val="0"/>
              </a:spcBef>
              <a:buSzPct val="100000"/>
              <a:defRPr/>
            </a:pPr>
            <a:r>
              <a:rPr lang="en-US" sz="3600" b="0" dirty="0">
                <a:solidFill>
                  <a:schemeClr val="tx1"/>
                </a:solidFill>
                <a:latin typeface="Red Hat Display" panose="02010503040201060303" pitchFamily="2" charset="77"/>
              </a:rPr>
              <a:t>relationships</a:t>
            </a:r>
          </a:p>
        </p:txBody>
      </p:sp>
      <p:grpSp>
        <p:nvGrpSpPr>
          <p:cNvPr id="25" name="Group 24">
            <a:extLst>
              <a:ext uri="{FF2B5EF4-FFF2-40B4-BE49-F238E27FC236}">
                <a16:creationId xmlns:a16="http://schemas.microsoft.com/office/drawing/2014/main" id="{8E3F0323-7F66-C283-CBED-0862D4EDBAFF}"/>
              </a:ext>
            </a:extLst>
          </p:cNvPr>
          <p:cNvGrpSpPr/>
          <p:nvPr/>
        </p:nvGrpSpPr>
        <p:grpSpPr>
          <a:xfrm>
            <a:off x="-1" y="4340280"/>
            <a:ext cx="7772400" cy="5717134"/>
            <a:chOff x="-13847" y="3821550"/>
            <a:chExt cx="6885059" cy="5327869"/>
          </a:xfrm>
        </p:grpSpPr>
        <p:sp>
          <p:nvSpPr>
            <p:cNvPr id="26" name="Rectangle 25">
              <a:extLst>
                <a:ext uri="{FF2B5EF4-FFF2-40B4-BE49-F238E27FC236}">
                  <a16:creationId xmlns:a16="http://schemas.microsoft.com/office/drawing/2014/main" id="{B0C9C35A-5E8D-AAC9-5993-050ED3D18679}"/>
                </a:ext>
              </a:extLst>
            </p:cNvPr>
            <p:cNvSpPr/>
            <p:nvPr/>
          </p:nvSpPr>
          <p:spPr>
            <a:xfrm rot="5400000">
              <a:off x="2617334" y="4887297"/>
              <a:ext cx="5317863" cy="3189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27" name="Graphic 26">
              <a:extLst>
                <a:ext uri="{FF2B5EF4-FFF2-40B4-BE49-F238E27FC236}">
                  <a16:creationId xmlns:a16="http://schemas.microsoft.com/office/drawing/2014/main" id="{6138E314-F4B5-2926-2A8A-5E4DBE2EF0BE}"/>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60" r="-934" b="8564"/>
            <a:stretch/>
          </p:blipFill>
          <p:spPr>
            <a:xfrm rot="10800000" flipH="1">
              <a:off x="-13847" y="3821550"/>
              <a:ext cx="5932047" cy="5327869"/>
            </a:xfrm>
            <a:prstGeom prst="rect">
              <a:avLst/>
            </a:prstGeom>
          </p:spPr>
        </p:pic>
        <p:pic>
          <p:nvPicPr>
            <p:cNvPr id="28" name="Graphic 27">
              <a:extLst>
                <a:ext uri="{FF2B5EF4-FFF2-40B4-BE49-F238E27FC236}">
                  <a16:creationId xmlns:a16="http://schemas.microsoft.com/office/drawing/2014/main" id="{BB04762B-AF00-9712-8DCC-67C5B7E228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456053" y="3821551"/>
              <a:ext cx="3930649" cy="3879040"/>
            </a:xfrm>
            <a:prstGeom prst="rect">
              <a:avLst/>
            </a:prstGeom>
          </p:spPr>
        </p:pic>
        <p:pic>
          <p:nvPicPr>
            <p:cNvPr id="29" name="Graphic 28">
              <a:extLst>
                <a:ext uri="{FF2B5EF4-FFF2-40B4-BE49-F238E27FC236}">
                  <a16:creationId xmlns:a16="http://schemas.microsoft.com/office/drawing/2014/main" id="{13266B6F-89D8-9F22-C9BC-996694661DA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flipH="1">
              <a:off x="2784" y="6246640"/>
              <a:ext cx="2937266" cy="2894699"/>
            </a:xfrm>
            <a:prstGeom prst="rect">
              <a:avLst/>
            </a:prstGeom>
          </p:spPr>
        </p:pic>
        <p:pic>
          <p:nvPicPr>
            <p:cNvPr id="30" name="Graphic 29">
              <a:extLst>
                <a:ext uri="{FF2B5EF4-FFF2-40B4-BE49-F238E27FC236}">
                  <a16:creationId xmlns:a16="http://schemas.microsoft.com/office/drawing/2014/main" id="{52E5D78E-6279-4089-ECBF-20A55D3F8C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5400000" flipH="1">
              <a:off x="2927350" y="5200138"/>
              <a:ext cx="3943862" cy="3943862"/>
            </a:xfrm>
            <a:prstGeom prst="rect">
              <a:avLst/>
            </a:prstGeom>
          </p:spPr>
        </p:pic>
        <p:sp>
          <p:nvSpPr>
            <p:cNvPr id="31" name="Rectangle 30">
              <a:extLst>
                <a:ext uri="{FF2B5EF4-FFF2-40B4-BE49-F238E27FC236}">
                  <a16:creationId xmlns:a16="http://schemas.microsoft.com/office/drawing/2014/main" id="{869193BE-0B97-9E02-7C77-5F7B35E1CA75}"/>
                </a:ext>
              </a:extLst>
            </p:cNvPr>
            <p:cNvSpPr/>
            <p:nvPr/>
          </p:nvSpPr>
          <p:spPr>
            <a:xfrm>
              <a:off x="4856602" y="4642075"/>
              <a:ext cx="1587907" cy="506956"/>
            </a:xfrm>
            <a:prstGeom prst="rect">
              <a:avLst/>
            </a:prstGeom>
          </p:spPr>
          <p:txBody>
            <a:bodyPr wrap="square" lIns="0">
              <a:spAutoFit/>
            </a:bodyPr>
            <a:lstStyle/>
            <a:p>
              <a:pPr algn="ctr">
                <a:lnSpc>
                  <a:spcPct val="80000"/>
                </a:lnSpc>
              </a:pPr>
              <a:r>
                <a:rPr lang="en-US" b="1" dirty="0">
                  <a:solidFill>
                    <a:schemeClr val="bg1"/>
                  </a:solidFill>
                  <a:latin typeface="Red Hat Display" panose="02010503040201060303" pitchFamily="2" charset="77"/>
                </a:rPr>
                <a:t>Broker </a:t>
              </a:r>
            </a:p>
            <a:p>
              <a:pPr algn="ctr">
                <a:lnSpc>
                  <a:spcPct val="80000"/>
                </a:lnSpc>
              </a:pPr>
              <a:r>
                <a:rPr lang="en-US" b="1" dirty="0">
                  <a:solidFill>
                    <a:schemeClr val="bg1"/>
                  </a:solidFill>
                  <a:latin typeface="Red Hat Display" panose="02010503040201060303" pitchFamily="2" charset="77"/>
                </a:rPr>
                <a:t>Open House</a:t>
              </a:r>
            </a:p>
          </p:txBody>
        </p:sp>
        <p:sp>
          <p:nvSpPr>
            <p:cNvPr id="32" name="Rectangle 31">
              <a:extLst>
                <a:ext uri="{FF2B5EF4-FFF2-40B4-BE49-F238E27FC236}">
                  <a16:creationId xmlns:a16="http://schemas.microsoft.com/office/drawing/2014/main" id="{A9FE5F57-FDB7-B9A6-5320-B550CDAB29DD}"/>
                </a:ext>
              </a:extLst>
            </p:cNvPr>
            <p:cNvSpPr/>
            <p:nvPr/>
          </p:nvSpPr>
          <p:spPr>
            <a:xfrm>
              <a:off x="2308356" y="4518437"/>
              <a:ext cx="1604628" cy="713467"/>
            </a:xfrm>
            <a:prstGeom prst="rect">
              <a:avLst/>
            </a:prstGeom>
          </p:spPr>
          <p:txBody>
            <a:bodyPr wrap="square" lIns="0">
              <a:spAutoFit/>
            </a:bodyPr>
            <a:lstStyle/>
            <a:p>
              <a:pPr algn="ctr">
                <a:lnSpc>
                  <a:spcPct val="80000"/>
                </a:lnSpc>
              </a:pPr>
              <a:r>
                <a:rPr lang="en-US" b="1" dirty="0">
                  <a:solidFill>
                    <a:schemeClr val="bg1"/>
                  </a:solidFill>
                  <a:latin typeface="Red Hat Display" panose="02010503040201060303" pitchFamily="2" charset="77"/>
                </a:rPr>
                <a:t>ERA Global Referral Network</a:t>
              </a:r>
            </a:p>
          </p:txBody>
        </p:sp>
        <p:sp>
          <p:nvSpPr>
            <p:cNvPr id="33" name="Rectangle 32">
              <a:extLst>
                <a:ext uri="{FF2B5EF4-FFF2-40B4-BE49-F238E27FC236}">
                  <a16:creationId xmlns:a16="http://schemas.microsoft.com/office/drawing/2014/main" id="{5F9EC9E8-642B-122D-9680-9B8F1086E54A}"/>
                </a:ext>
              </a:extLst>
            </p:cNvPr>
            <p:cNvSpPr/>
            <p:nvPr/>
          </p:nvSpPr>
          <p:spPr>
            <a:xfrm>
              <a:off x="1062425" y="6343818"/>
              <a:ext cx="1670711" cy="506956"/>
            </a:xfrm>
            <a:prstGeom prst="rect">
              <a:avLst/>
            </a:prstGeom>
          </p:spPr>
          <p:txBody>
            <a:bodyPr wrap="square" lIns="0">
              <a:spAutoFit/>
            </a:bodyPr>
            <a:lstStyle/>
            <a:p>
              <a:pPr algn="ctr">
                <a:lnSpc>
                  <a:spcPct val="80000"/>
                </a:lnSpc>
              </a:pPr>
              <a:r>
                <a:rPr lang="en-US" b="1" dirty="0">
                  <a:solidFill>
                    <a:schemeClr val="bg1"/>
                  </a:solidFill>
                  <a:latin typeface="Red Hat Display" panose="02010503040201060303" pitchFamily="2" charset="77"/>
                </a:rPr>
                <a:t>Consumer</a:t>
              </a:r>
            </a:p>
            <a:p>
              <a:pPr algn="ctr">
                <a:lnSpc>
                  <a:spcPct val="80000"/>
                </a:lnSpc>
              </a:pPr>
              <a:r>
                <a:rPr lang="en-US" b="1" dirty="0">
                  <a:solidFill>
                    <a:schemeClr val="bg1"/>
                  </a:solidFill>
                  <a:latin typeface="Red Hat Display" panose="02010503040201060303" pitchFamily="2" charset="77"/>
                </a:rPr>
                <a:t>Open House</a:t>
              </a:r>
            </a:p>
          </p:txBody>
        </p:sp>
        <p:sp>
          <p:nvSpPr>
            <p:cNvPr id="34" name="Rectangle 33">
              <a:extLst>
                <a:ext uri="{FF2B5EF4-FFF2-40B4-BE49-F238E27FC236}">
                  <a16:creationId xmlns:a16="http://schemas.microsoft.com/office/drawing/2014/main" id="{BAF52568-CAAD-3BEB-AE3E-E55E479257EC}"/>
                </a:ext>
              </a:extLst>
            </p:cNvPr>
            <p:cNvSpPr/>
            <p:nvPr/>
          </p:nvSpPr>
          <p:spPr>
            <a:xfrm>
              <a:off x="183935" y="8062583"/>
              <a:ext cx="1649801" cy="506956"/>
            </a:xfrm>
            <a:prstGeom prst="rect">
              <a:avLst/>
            </a:prstGeom>
          </p:spPr>
          <p:txBody>
            <a:bodyPr wrap="square" lIns="0">
              <a:spAutoFit/>
            </a:bodyPr>
            <a:lstStyle/>
            <a:p>
              <a:pPr algn="ctr">
                <a:lnSpc>
                  <a:spcPct val="80000"/>
                </a:lnSpc>
              </a:pPr>
              <a:r>
                <a:rPr lang="en-US" b="1" dirty="0">
                  <a:solidFill>
                    <a:schemeClr val="bg1"/>
                  </a:solidFill>
                  <a:latin typeface="Red Hat Display" panose="02010503040201060303" pitchFamily="2" charset="77"/>
                </a:rPr>
                <a:t>Schedule Showings</a:t>
              </a:r>
            </a:p>
          </p:txBody>
        </p:sp>
        <p:sp>
          <p:nvSpPr>
            <p:cNvPr id="35" name="Rectangle 34">
              <a:extLst>
                <a:ext uri="{FF2B5EF4-FFF2-40B4-BE49-F238E27FC236}">
                  <a16:creationId xmlns:a16="http://schemas.microsoft.com/office/drawing/2014/main" id="{DE460A73-9B82-3C62-2E9C-67B1E31AA3D7}"/>
                </a:ext>
              </a:extLst>
            </p:cNvPr>
            <p:cNvSpPr/>
            <p:nvPr/>
          </p:nvSpPr>
          <p:spPr>
            <a:xfrm>
              <a:off x="4892675" y="7790586"/>
              <a:ext cx="1472073" cy="506956"/>
            </a:xfrm>
            <a:prstGeom prst="rect">
              <a:avLst/>
            </a:prstGeom>
          </p:spPr>
          <p:txBody>
            <a:bodyPr wrap="square" lIns="0">
              <a:spAutoFit/>
            </a:bodyPr>
            <a:lstStyle/>
            <a:p>
              <a:pPr algn="ctr">
                <a:lnSpc>
                  <a:spcPct val="80000"/>
                </a:lnSpc>
              </a:pPr>
              <a:r>
                <a:rPr lang="en-US" b="1" dirty="0">
                  <a:solidFill>
                    <a:schemeClr val="bg1"/>
                  </a:solidFill>
                  <a:latin typeface="Red Hat Display" panose="02010503040201060303" pitchFamily="2" charset="77"/>
                </a:rPr>
                <a:t>Stay Connected</a:t>
              </a:r>
            </a:p>
          </p:txBody>
        </p:sp>
      </p:grpSp>
    </p:spTree>
    <p:extLst>
      <p:ext uri="{BB962C8B-B14F-4D97-AF65-F5344CB8AC3E}">
        <p14:creationId xmlns:p14="http://schemas.microsoft.com/office/powerpoint/2010/main" val="415242055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13733</TotalTime>
  <Words>3642</Words>
  <Application>Microsoft Office PowerPoint</Application>
  <PresentationFormat>Custom</PresentationFormat>
  <Paragraphs>497</Paragraphs>
  <Slides>33</Slides>
  <Notes>23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Arial</vt:lpstr>
      <vt:lpstr>Calibri</vt:lpstr>
      <vt:lpstr>Calibri Light</vt:lpstr>
      <vt:lpstr>Red Hat Display</vt:lpstr>
      <vt:lpstr>Red Hat Display ExtraBold</vt:lpstr>
      <vt:lpstr>Wingdings</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Service Realty, In Your Corner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Consultation</dc:title>
  <dc:subject>Selling Your Property:  Pricing – Home Appraisal After we have put your house on the market and successfully secured a buyer, that buyer will most likely obtain a mortgage on the property.   The mortgage company will require an appraisal where an independent 3rd party will determine the value of the property.</dc:subject>
  <dc:creator>Laura Gendwila</dc:creator>
  <dc:description>Selling Your Property:  Pricing – Home Appraisal After we have put your house on the market and successfully secured a buyer, that buyer will most likely obtain a mortgage on the property.   The mortgage company will require an appraisal where an independent 3rd party will determine the value of the property.</dc:description>
  <cp:lastModifiedBy>Jany Walsh</cp:lastModifiedBy>
  <cp:revision>130</cp:revision>
  <cp:lastPrinted>2022-05-13T13:11:59Z</cp:lastPrinted>
  <dcterms:created xsi:type="dcterms:W3CDTF">2010-12-16T19:31:52Z</dcterms:created>
  <dcterms:modified xsi:type="dcterms:W3CDTF">2022-05-19T16:18:07Z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000800b42d0000000000010250200207f7000400038000</vt:lpwstr>
  </property>
  <property fmtid="{D5CDD505-2E9C-101B-9397-08002B2CF9AE}" pid="3" name="EktContentLanguage">
    <vt:i4>1033</vt:i4>
  </property>
  <property fmtid="{D5CDD505-2E9C-101B-9397-08002B2CF9AE}" pid="4" name="EktEDescription">
    <vt:lpwstr>Summary &lt;p&gt;Selling Your Property:  Pricing – Home Appraisal After we have put your house on the market and successfully secured a buyer, that buyer will most likely obtain a mortgage on the property.   The mortgage company will require an appraisal where </vt:lpwstr>
  </property>
  <property fmtid="{D5CDD505-2E9C-101B-9397-08002B2CF9AE}" pid="5" name="EktContentType">
    <vt:i4>101</vt:i4>
  </property>
  <property fmtid="{D5CDD505-2E9C-101B-9397-08002B2CF9AE}" pid="6" name="EktContentSubType">
    <vt:i4>0</vt:i4>
  </property>
  <property fmtid="{D5CDD505-2E9C-101B-9397-08002B2CF9AE}" pid="7" name="EktCmsPath">
    <vt:lpwstr>&lt;p&gt;Selling Your Property:  Pricing – Home Appraisal After we have put your house on the market and successfully secured a buyer, that buyer will most likely obtain a mortgage on the property.   The mortgage company will require an appraisal where an indep</vt:lpwstr>
  </property>
  <property fmtid="{D5CDD505-2E9C-101B-9397-08002B2CF9AE}" pid="8" name="EktExpiryType">
    <vt:i4>1</vt:i4>
  </property>
  <property fmtid="{D5CDD505-2E9C-101B-9397-08002B2CF9AE}" pid="9" name="EktDateCreated">
    <vt:filetime>2016-05-09T13:56:12Z</vt:filetime>
  </property>
  <property fmtid="{D5CDD505-2E9C-101B-9397-08002B2CF9AE}" pid="10" name="EktDateModified">
    <vt:filetime>2016-05-09T19:09:14Z</vt:filetime>
  </property>
  <property fmtid="{D5CDD505-2E9C-101B-9397-08002B2CF9AE}" pid="11" name="EktTaxCategory">
    <vt:lpwstr> #eksep# \TeamERA\Companies\ERA Corporate\Offices\ERA Corporate MainOffice\Support\Knowledge Base\Training Docs\Marketing Consultationss #eksep# </vt:lpwstr>
  </property>
  <property fmtid="{D5CDD505-2E9C-101B-9397-08002B2CF9AE}" pid="12" name="EktCmsSize">
    <vt:i4>13917184</vt:i4>
  </property>
  <property fmtid="{D5CDD505-2E9C-101B-9397-08002B2CF9AE}" pid="13" name="EktSearchable">
    <vt:i4>1</vt:i4>
  </property>
  <property fmtid="{D5CDD505-2E9C-101B-9397-08002B2CF9AE}" pid="14" name="EktQuickLink">
    <vt:lpwstr>DownloadAsset.aspx?id=21900</vt:lpwstr>
  </property>
</Properties>
</file>